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.svg" ContentType="image/svg+xml"/>
  <Override PartName="/ppt/media/image23.webp" ContentType="image/webp"/>
  <Override PartName="/ppt/media/image4.svg" ContentType="image/svg+xml"/>
  <Override PartName="/ppt/media/image59.svg" ContentType="image/svg+xml"/>
  <Override PartName="/ppt/media/image6.svg" ContentType="image/svg+xml"/>
  <Override PartName="/ppt/media/image61.svg" ContentType="image/svg+xml"/>
  <Override PartName="/ppt/media/image63.svg" ContentType="image/svg+xml"/>
  <Override PartName="/ppt/media/image6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77" r:id="rId3"/>
    <p:sldId id="556" r:id="rId5"/>
    <p:sldId id="572" r:id="rId6"/>
    <p:sldId id="573" r:id="rId7"/>
    <p:sldId id="574" r:id="rId8"/>
    <p:sldId id="575" r:id="rId9"/>
    <p:sldId id="578" r:id="rId10"/>
    <p:sldId id="579" r:id="rId11"/>
    <p:sldId id="582" r:id="rId12"/>
    <p:sldId id="581" r:id="rId13"/>
    <p:sldId id="583" r:id="rId14"/>
    <p:sldId id="585" r:id="rId15"/>
    <p:sldId id="586" r:id="rId16"/>
    <p:sldId id="587" r:id="rId17"/>
    <p:sldId id="588" r:id="rId18"/>
    <p:sldId id="589" r:id="rId19"/>
    <p:sldId id="590" r:id="rId20"/>
    <p:sldId id="591" r:id="rId21"/>
    <p:sldId id="592" r:id="rId22"/>
    <p:sldId id="593" r:id="rId23"/>
    <p:sldId id="594" r:id="rId24"/>
    <p:sldId id="595" r:id="rId25"/>
    <p:sldId id="596" r:id="rId26"/>
    <p:sldId id="597" r:id="rId27"/>
    <p:sldId id="598" r:id="rId28"/>
    <p:sldId id="599" r:id="rId29"/>
    <p:sldId id="600" r:id="rId30"/>
    <p:sldId id="601" r:id="rId31"/>
    <p:sldId id="602" r:id="rId32"/>
    <p:sldId id="603" r:id="rId33"/>
    <p:sldId id="604" r:id="rId34"/>
    <p:sldId id="605" r:id="rId35"/>
    <p:sldId id="606" r:id="rId36"/>
    <p:sldId id="607" r:id="rId37"/>
    <p:sldId id="608" r:id="rId38"/>
    <p:sldId id="609" r:id="rId39"/>
    <p:sldId id="610" r:id="rId40"/>
    <p:sldId id="611" r:id="rId41"/>
    <p:sldId id="612" r:id="rId42"/>
    <p:sldId id="613" r:id="rId43"/>
    <p:sldId id="617" r:id="rId44"/>
    <p:sldId id="618" r:id="rId45"/>
    <p:sldId id="621" r:id="rId46"/>
    <p:sldId id="623" r:id="rId47"/>
    <p:sldId id="557" r:id="rId48"/>
  </p:sldIdLst>
  <p:sldSz cx="12192000" cy="6858000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5" userDrawn="1">
          <p15:clr>
            <a:srgbClr val="A4A3A4"/>
          </p15:clr>
        </p15:guide>
        <p15:guide id="2" pos="38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800080"/>
    <a:srgbClr val="FFFF00"/>
    <a:srgbClr val="0000FF"/>
    <a:srgbClr val="8FAADC"/>
    <a:srgbClr val="003F87"/>
    <a:srgbClr val="2F5597"/>
    <a:srgbClr val="8DA1C4"/>
    <a:srgbClr val="182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136" y="44"/>
      </p:cViewPr>
      <p:guideLst>
        <p:guide orient="horz" pos="1965"/>
        <p:guide pos="38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gs" Target="tags/tag479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2.xml"/><Relationship Id="rId49" Type="http://schemas.openxmlformats.org/officeDocument/2006/relationships/presProps" Target="presProps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7308E-CB75-4937-8AB5-A3598BE662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DE5AE-854A-4B80-820C-1ACCD978BA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4F22C-E4EF-4ECA-B9AE-8B396F99A3F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.xml"/><Relationship Id="rId10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84.xml"/><Relationship Id="rId12" Type="http://schemas.openxmlformats.org/officeDocument/2006/relationships/image" Target="../media/image19.svg"/><Relationship Id="rId11" Type="http://schemas.openxmlformats.org/officeDocument/2006/relationships/image" Target="../media/image18.png"/><Relationship Id="rId10" Type="http://schemas.openxmlformats.org/officeDocument/2006/relationships/tags" Target="../tags/tag83.xml"/><Relationship Id="rId1" Type="http://schemas.openxmlformats.org/officeDocument/2006/relationships/tags" Target="../tags/tag7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86.xml"/><Relationship Id="rId19" Type="http://schemas.openxmlformats.org/officeDocument/2006/relationships/tags" Target="../tags/tag102.xml"/><Relationship Id="rId18" Type="http://schemas.openxmlformats.org/officeDocument/2006/relationships/tags" Target="../tags/tag101.xml"/><Relationship Id="rId17" Type="http://schemas.openxmlformats.org/officeDocument/2006/relationships/tags" Target="../tags/tag100.xml"/><Relationship Id="rId16" Type="http://schemas.openxmlformats.org/officeDocument/2006/relationships/tags" Target="../tags/tag99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image" Target="../media/image18.png"/><Relationship Id="rId10" Type="http://schemas.openxmlformats.org/officeDocument/2006/relationships/tags" Target="../tags/tag94.xml"/><Relationship Id="rId1" Type="http://schemas.openxmlformats.org/officeDocument/2006/relationships/tags" Target="../tags/tag8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image" Target="../media/image18.png"/><Relationship Id="rId10" Type="http://schemas.openxmlformats.org/officeDocument/2006/relationships/tags" Target="../tags/tag112.xml"/><Relationship Id="rId1" Type="http://schemas.openxmlformats.org/officeDocument/2006/relationships/tags" Target="../tags/tag10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26.png"/><Relationship Id="rId13" Type="http://schemas.openxmlformats.org/officeDocument/2006/relationships/tags" Target="../tags/tag125.xml"/><Relationship Id="rId12" Type="http://schemas.openxmlformats.org/officeDocument/2006/relationships/image" Target="../media/image25.png"/><Relationship Id="rId11" Type="http://schemas.openxmlformats.org/officeDocument/2006/relationships/image" Target="../media/image18.png"/><Relationship Id="rId10" Type="http://schemas.openxmlformats.org/officeDocument/2006/relationships/tags" Target="../tags/tag124.xml"/><Relationship Id="rId1" Type="http://schemas.openxmlformats.org/officeDocument/2006/relationships/tags" Target="../tags/tag11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28.png"/><Relationship Id="rId12" Type="http://schemas.openxmlformats.org/officeDocument/2006/relationships/image" Target="../media/image27.png"/><Relationship Id="rId11" Type="http://schemas.openxmlformats.org/officeDocument/2006/relationships/image" Target="../media/image18.png"/><Relationship Id="rId10" Type="http://schemas.openxmlformats.org/officeDocument/2006/relationships/tags" Target="../tags/tag135.xml"/><Relationship Id="rId1" Type="http://schemas.openxmlformats.org/officeDocument/2006/relationships/tags" Target="../tags/tag12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149.xml"/><Relationship Id="rId14" Type="http://schemas.openxmlformats.org/officeDocument/2006/relationships/tags" Target="../tags/tag148.xml"/><Relationship Id="rId13" Type="http://schemas.openxmlformats.org/officeDocument/2006/relationships/tags" Target="../tags/tag147.xml"/><Relationship Id="rId12" Type="http://schemas.openxmlformats.org/officeDocument/2006/relationships/tags" Target="../tags/tag146.xml"/><Relationship Id="rId11" Type="http://schemas.openxmlformats.org/officeDocument/2006/relationships/image" Target="../media/image18.png"/><Relationship Id="rId10" Type="http://schemas.openxmlformats.org/officeDocument/2006/relationships/tags" Target="../tags/tag145.xml"/><Relationship Id="rId1" Type="http://schemas.openxmlformats.org/officeDocument/2006/relationships/tags" Target="../tags/tag136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30.png"/><Relationship Id="rId13" Type="http://schemas.openxmlformats.org/officeDocument/2006/relationships/tags" Target="../tags/tag160.xml"/><Relationship Id="rId12" Type="http://schemas.openxmlformats.org/officeDocument/2006/relationships/image" Target="../media/image29.png"/><Relationship Id="rId11" Type="http://schemas.openxmlformats.org/officeDocument/2006/relationships/image" Target="../media/image18.png"/><Relationship Id="rId10" Type="http://schemas.openxmlformats.org/officeDocument/2006/relationships/tags" Target="../tags/tag159.xml"/><Relationship Id="rId1" Type="http://schemas.openxmlformats.org/officeDocument/2006/relationships/tags" Target="../tags/tag15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2.png"/><Relationship Id="rId12" Type="http://schemas.openxmlformats.org/officeDocument/2006/relationships/image" Target="../media/image31.png"/><Relationship Id="rId11" Type="http://schemas.openxmlformats.org/officeDocument/2006/relationships/image" Target="../media/image18.png"/><Relationship Id="rId10" Type="http://schemas.openxmlformats.org/officeDocument/2006/relationships/tags" Target="../tags/tag170.xml"/><Relationship Id="rId1" Type="http://schemas.openxmlformats.org/officeDocument/2006/relationships/tags" Target="../tags/tag161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3.png"/><Relationship Id="rId11" Type="http://schemas.openxmlformats.org/officeDocument/2006/relationships/image" Target="../media/image18.png"/><Relationship Id="rId10" Type="http://schemas.openxmlformats.org/officeDocument/2006/relationships/tags" Target="../tags/tag180.xml"/><Relationship Id="rId1" Type="http://schemas.openxmlformats.org/officeDocument/2006/relationships/tags" Target="../tags/tag17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92.xml"/><Relationship Id="rId12" Type="http://schemas.openxmlformats.org/officeDocument/2006/relationships/tags" Target="../tags/tag191.xml"/><Relationship Id="rId11" Type="http://schemas.openxmlformats.org/officeDocument/2006/relationships/image" Target="../media/image18.png"/><Relationship Id="rId10" Type="http://schemas.openxmlformats.org/officeDocument/2006/relationships/tags" Target="../tags/tag190.xml"/><Relationship Id="rId1" Type="http://schemas.openxmlformats.org/officeDocument/2006/relationships/tags" Target="../tags/tag18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7.svg"/><Relationship Id="rId7" Type="http://schemas.openxmlformats.org/officeDocument/2006/relationships/image" Target="../media/image1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207.xml"/><Relationship Id="rId15" Type="http://schemas.openxmlformats.org/officeDocument/2006/relationships/tags" Target="../tags/tag206.xml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image" Target="../media/image18.png"/><Relationship Id="rId10" Type="http://schemas.openxmlformats.org/officeDocument/2006/relationships/tags" Target="../tags/tag202.xml"/><Relationship Id="rId1" Type="http://schemas.openxmlformats.org/officeDocument/2006/relationships/tags" Target="../tags/tag193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16.xml"/><Relationship Id="rId8" Type="http://schemas.openxmlformats.org/officeDocument/2006/relationships/tags" Target="../tags/tag215.xml"/><Relationship Id="rId7" Type="http://schemas.openxmlformats.org/officeDocument/2006/relationships/tags" Target="../tags/tag214.xml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35.png"/><Relationship Id="rId13" Type="http://schemas.openxmlformats.org/officeDocument/2006/relationships/image" Target="../media/image34.png"/><Relationship Id="rId12" Type="http://schemas.openxmlformats.org/officeDocument/2006/relationships/tags" Target="../tags/tag218.xml"/><Relationship Id="rId11" Type="http://schemas.openxmlformats.org/officeDocument/2006/relationships/image" Target="../media/image18.png"/><Relationship Id="rId10" Type="http://schemas.openxmlformats.org/officeDocument/2006/relationships/tags" Target="../tags/tag217.xml"/><Relationship Id="rId1" Type="http://schemas.openxmlformats.org/officeDocument/2006/relationships/tags" Target="../tags/tag208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tags" Target="../tags/tag226.xml"/><Relationship Id="rId7" Type="http://schemas.openxmlformats.org/officeDocument/2006/relationships/tags" Target="../tags/tag225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5" Type="http://schemas.openxmlformats.org/officeDocument/2006/relationships/notesSlide" Target="../notesSlides/notesSlide7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7.png"/><Relationship Id="rId12" Type="http://schemas.openxmlformats.org/officeDocument/2006/relationships/image" Target="../media/image36.png"/><Relationship Id="rId11" Type="http://schemas.openxmlformats.org/officeDocument/2006/relationships/image" Target="../media/image18.png"/><Relationship Id="rId10" Type="http://schemas.openxmlformats.org/officeDocument/2006/relationships/tags" Target="../tags/tag228.xml"/><Relationship Id="rId1" Type="http://schemas.openxmlformats.org/officeDocument/2006/relationships/tags" Target="../tags/tag219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tags" Target="../tags/tag236.xml"/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9.png"/><Relationship Id="rId12" Type="http://schemas.openxmlformats.org/officeDocument/2006/relationships/image" Target="../media/image38.png"/><Relationship Id="rId11" Type="http://schemas.openxmlformats.org/officeDocument/2006/relationships/image" Target="../media/image18.png"/><Relationship Id="rId10" Type="http://schemas.openxmlformats.org/officeDocument/2006/relationships/tags" Target="../tags/tag238.xml"/><Relationship Id="rId1" Type="http://schemas.openxmlformats.org/officeDocument/2006/relationships/tags" Target="../tags/tag229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image" Target="../media/image16.png"/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8" Type="http://schemas.openxmlformats.org/officeDocument/2006/relationships/tags" Target="../tags/tag253.xml"/><Relationship Id="rId7" Type="http://schemas.openxmlformats.org/officeDocument/2006/relationships/tags" Target="../tags/tag252.x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0.png"/><Relationship Id="rId12" Type="http://schemas.openxmlformats.org/officeDocument/2006/relationships/tags" Target="../tags/tag256.xml"/><Relationship Id="rId11" Type="http://schemas.openxmlformats.org/officeDocument/2006/relationships/image" Target="../media/image18.png"/><Relationship Id="rId10" Type="http://schemas.openxmlformats.org/officeDocument/2006/relationships/tags" Target="../tags/tag255.xml"/><Relationship Id="rId1" Type="http://schemas.openxmlformats.org/officeDocument/2006/relationships/tags" Target="../tags/tag246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1.png"/><Relationship Id="rId12" Type="http://schemas.openxmlformats.org/officeDocument/2006/relationships/tags" Target="../tags/tag267.xml"/><Relationship Id="rId11" Type="http://schemas.openxmlformats.org/officeDocument/2006/relationships/image" Target="../media/image18.png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276.xml"/><Relationship Id="rId8" Type="http://schemas.openxmlformats.org/officeDocument/2006/relationships/tags" Target="../tags/tag275.xml"/><Relationship Id="rId7" Type="http://schemas.openxmlformats.org/officeDocument/2006/relationships/tags" Target="../tags/tag274.xml"/><Relationship Id="rId6" Type="http://schemas.openxmlformats.org/officeDocument/2006/relationships/tags" Target="../tags/tag273.xml"/><Relationship Id="rId5" Type="http://schemas.openxmlformats.org/officeDocument/2006/relationships/tags" Target="../tags/tag272.xml"/><Relationship Id="rId4" Type="http://schemas.openxmlformats.org/officeDocument/2006/relationships/tags" Target="../tags/tag271.xml"/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2.png"/><Relationship Id="rId12" Type="http://schemas.openxmlformats.org/officeDocument/2006/relationships/tags" Target="../tags/tag278.xml"/><Relationship Id="rId11" Type="http://schemas.openxmlformats.org/officeDocument/2006/relationships/image" Target="../media/image18.png"/><Relationship Id="rId10" Type="http://schemas.openxmlformats.org/officeDocument/2006/relationships/tags" Target="../tags/tag277.xml"/><Relationship Id="rId1" Type="http://schemas.openxmlformats.org/officeDocument/2006/relationships/tags" Target="../tags/tag268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87.xml"/><Relationship Id="rId8" Type="http://schemas.openxmlformats.org/officeDocument/2006/relationships/tags" Target="../tags/tag286.xml"/><Relationship Id="rId7" Type="http://schemas.openxmlformats.org/officeDocument/2006/relationships/tags" Target="../tags/tag285.xml"/><Relationship Id="rId6" Type="http://schemas.openxmlformats.org/officeDocument/2006/relationships/tags" Target="../tags/tag284.xml"/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3.png"/><Relationship Id="rId12" Type="http://schemas.openxmlformats.org/officeDocument/2006/relationships/tags" Target="../tags/tag289.xml"/><Relationship Id="rId11" Type="http://schemas.openxmlformats.org/officeDocument/2006/relationships/image" Target="../media/image18.png"/><Relationship Id="rId10" Type="http://schemas.openxmlformats.org/officeDocument/2006/relationships/tags" Target="../tags/tag288.xml"/><Relationship Id="rId1" Type="http://schemas.openxmlformats.org/officeDocument/2006/relationships/tags" Target="../tags/tag279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298.xml"/><Relationship Id="rId8" Type="http://schemas.openxmlformats.org/officeDocument/2006/relationships/tags" Target="../tags/tag297.xml"/><Relationship Id="rId7" Type="http://schemas.openxmlformats.org/officeDocument/2006/relationships/tags" Target="../tags/tag296.xml"/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tags" Target="../tags/tag293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4.png"/><Relationship Id="rId12" Type="http://schemas.openxmlformats.org/officeDocument/2006/relationships/tags" Target="../tags/tag300.xml"/><Relationship Id="rId11" Type="http://schemas.openxmlformats.org/officeDocument/2006/relationships/image" Target="../media/image18.png"/><Relationship Id="rId10" Type="http://schemas.openxmlformats.org/officeDocument/2006/relationships/tags" Target="../tags/tag299.xml"/><Relationship Id="rId1" Type="http://schemas.openxmlformats.org/officeDocument/2006/relationships/tags" Target="../tags/tag29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20.png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image" Target="../media/image19.svg"/><Relationship Id="rId11" Type="http://schemas.openxmlformats.org/officeDocument/2006/relationships/image" Target="../media/image18.png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309.xml"/><Relationship Id="rId8" Type="http://schemas.openxmlformats.org/officeDocument/2006/relationships/tags" Target="../tags/tag308.xml"/><Relationship Id="rId7" Type="http://schemas.openxmlformats.org/officeDocument/2006/relationships/tags" Target="../tags/tag307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46.png"/><Relationship Id="rId13" Type="http://schemas.openxmlformats.org/officeDocument/2006/relationships/image" Target="../media/image45.png"/><Relationship Id="rId12" Type="http://schemas.openxmlformats.org/officeDocument/2006/relationships/tags" Target="../tags/tag311.xml"/><Relationship Id="rId11" Type="http://schemas.openxmlformats.org/officeDocument/2006/relationships/image" Target="../media/image18.png"/><Relationship Id="rId10" Type="http://schemas.openxmlformats.org/officeDocument/2006/relationships/tags" Target="../tags/tag310.xml"/><Relationship Id="rId1" Type="http://schemas.openxmlformats.org/officeDocument/2006/relationships/tags" Target="../tags/tag301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320.xml"/><Relationship Id="rId8" Type="http://schemas.openxmlformats.org/officeDocument/2006/relationships/tags" Target="../tags/tag319.xml"/><Relationship Id="rId7" Type="http://schemas.openxmlformats.org/officeDocument/2006/relationships/tags" Target="../tags/tag318.xml"/><Relationship Id="rId6" Type="http://schemas.openxmlformats.org/officeDocument/2006/relationships/tags" Target="../tags/tag317.xml"/><Relationship Id="rId5" Type="http://schemas.openxmlformats.org/officeDocument/2006/relationships/tags" Target="../tags/tag316.xml"/><Relationship Id="rId4" Type="http://schemas.openxmlformats.org/officeDocument/2006/relationships/tags" Target="../tags/tag315.xml"/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48.png"/><Relationship Id="rId13" Type="http://schemas.openxmlformats.org/officeDocument/2006/relationships/image" Target="../media/image47.png"/><Relationship Id="rId12" Type="http://schemas.openxmlformats.org/officeDocument/2006/relationships/tags" Target="../tags/tag322.xml"/><Relationship Id="rId11" Type="http://schemas.openxmlformats.org/officeDocument/2006/relationships/image" Target="../media/image18.png"/><Relationship Id="rId10" Type="http://schemas.openxmlformats.org/officeDocument/2006/relationships/tags" Target="../tags/tag321.xml"/><Relationship Id="rId1" Type="http://schemas.openxmlformats.org/officeDocument/2006/relationships/tags" Target="../tags/tag312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331.xml"/><Relationship Id="rId8" Type="http://schemas.openxmlformats.org/officeDocument/2006/relationships/tags" Target="../tags/tag330.xml"/><Relationship Id="rId7" Type="http://schemas.openxmlformats.org/officeDocument/2006/relationships/tags" Target="../tags/tag329.xml"/><Relationship Id="rId6" Type="http://schemas.openxmlformats.org/officeDocument/2006/relationships/tags" Target="../tags/tag328.xml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9.png"/><Relationship Id="rId12" Type="http://schemas.openxmlformats.org/officeDocument/2006/relationships/tags" Target="../tags/tag333.xml"/><Relationship Id="rId11" Type="http://schemas.openxmlformats.org/officeDocument/2006/relationships/image" Target="../media/image18.png"/><Relationship Id="rId10" Type="http://schemas.openxmlformats.org/officeDocument/2006/relationships/tags" Target="../tags/tag332.xml"/><Relationship Id="rId1" Type="http://schemas.openxmlformats.org/officeDocument/2006/relationships/tags" Target="../tags/tag323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342.xml"/><Relationship Id="rId8" Type="http://schemas.openxmlformats.org/officeDocument/2006/relationships/tags" Target="../tags/tag341.xml"/><Relationship Id="rId7" Type="http://schemas.openxmlformats.org/officeDocument/2006/relationships/tags" Target="../tags/tag340.xml"/><Relationship Id="rId6" Type="http://schemas.openxmlformats.org/officeDocument/2006/relationships/tags" Target="../tags/tag339.xml"/><Relationship Id="rId5" Type="http://schemas.openxmlformats.org/officeDocument/2006/relationships/tags" Target="../tags/tag338.xml"/><Relationship Id="rId4" Type="http://schemas.openxmlformats.org/officeDocument/2006/relationships/tags" Target="../tags/tag337.xml"/><Relationship Id="rId3" Type="http://schemas.openxmlformats.org/officeDocument/2006/relationships/tags" Target="../tags/tag336.xml"/><Relationship Id="rId2" Type="http://schemas.openxmlformats.org/officeDocument/2006/relationships/tags" Target="../tags/tag335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50.png"/><Relationship Id="rId12" Type="http://schemas.openxmlformats.org/officeDocument/2006/relationships/tags" Target="../tags/tag344.xml"/><Relationship Id="rId11" Type="http://schemas.openxmlformats.org/officeDocument/2006/relationships/image" Target="../media/image18.png"/><Relationship Id="rId10" Type="http://schemas.openxmlformats.org/officeDocument/2006/relationships/tags" Target="../tags/tag343.xml"/><Relationship Id="rId1" Type="http://schemas.openxmlformats.org/officeDocument/2006/relationships/tags" Target="../tags/tag334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353.xml"/><Relationship Id="rId8" Type="http://schemas.openxmlformats.org/officeDocument/2006/relationships/tags" Target="../tags/tag352.xml"/><Relationship Id="rId7" Type="http://schemas.openxmlformats.org/officeDocument/2006/relationships/tags" Target="../tags/tag351.xml"/><Relationship Id="rId6" Type="http://schemas.openxmlformats.org/officeDocument/2006/relationships/tags" Target="../tags/tag350.xml"/><Relationship Id="rId5" Type="http://schemas.openxmlformats.org/officeDocument/2006/relationships/tags" Target="../tags/tag349.xml"/><Relationship Id="rId4" Type="http://schemas.openxmlformats.org/officeDocument/2006/relationships/tags" Target="../tags/tag348.xml"/><Relationship Id="rId3" Type="http://schemas.openxmlformats.org/officeDocument/2006/relationships/tags" Target="../tags/tag347.xml"/><Relationship Id="rId2" Type="http://schemas.openxmlformats.org/officeDocument/2006/relationships/tags" Target="../tags/tag346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51.png"/><Relationship Id="rId12" Type="http://schemas.openxmlformats.org/officeDocument/2006/relationships/tags" Target="../tags/tag355.xml"/><Relationship Id="rId11" Type="http://schemas.openxmlformats.org/officeDocument/2006/relationships/image" Target="../media/image18.png"/><Relationship Id="rId10" Type="http://schemas.openxmlformats.org/officeDocument/2006/relationships/tags" Target="../tags/tag354.xml"/><Relationship Id="rId1" Type="http://schemas.openxmlformats.org/officeDocument/2006/relationships/tags" Target="../tags/tag345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364.xml"/><Relationship Id="rId8" Type="http://schemas.openxmlformats.org/officeDocument/2006/relationships/tags" Target="../tags/tag363.xml"/><Relationship Id="rId7" Type="http://schemas.openxmlformats.org/officeDocument/2006/relationships/tags" Target="../tags/tag362.xml"/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4" Type="http://schemas.openxmlformats.org/officeDocument/2006/relationships/tags" Target="../tags/tag359.xml"/><Relationship Id="rId3" Type="http://schemas.openxmlformats.org/officeDocument/2006/relationships/tags" Target="../tags/tag358.xml"/><Relationship Id="rId2" Type="http://schemas.openxmlformats.org/officeDocument/2006/relationships/tags" Target="../tags/tag357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52.png"/><Relationship Id="rId12" Type="http://schemas.openxmlformats.org/officeDocument/2006/relationships/tags" Target="../tags/tag366.xml"/><Relationship Id="rId11" Type="http://schemas.openxmlformats.org/officeDocument/2006/relationships/image" Target="../media/image18.png"/><Relationship Id="rId10" Type="http://schemas.openxmlformats.org/officeDocument/2006/relationships/tags" Target="../tags/tag365.xml"/><Relationship Id="rId1" Type="http://schemas.openxmlformats.org/officeDocument/2006/relationships/tags" Target="../tags/tag356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375.xml"/><Relationship Id="rId8" Type="http://schemas.openxmlformats.org/officeDocument/2006/relationships/tags" Target="../tags/tag374.xml"/><Relationship Id="rId7" Type="http://schemas.openxmlformats.org/officeDocument/2006/relationships/tags" Target="../tags/tag373.xml"/><Relationship Id="rId6" Type="http://schemas.openxmlformats.org/officeDocument/2006/relationships/tags" Target="../tags/tag372.xml"/><Relationship Id="rId5" Type="http://schemas.openxmlformats.org/officeDocument/2006/relationships/tags" Target="../tags/tag371.xml"/><Relationship Id="rId4" Type="http://schemas.openxmlformats.org/officeDocument/2006/relationships/tags" Target="../tags/tag370.xml"/><Relationship Id="rId3" Type="http://schemas.openxmlformats.org/officeDocument/2006/relationships/tags" Target="../tags/tag369.xml"/><Relationship Id="rId2" Type="http://schemas.openxmlformats.org/officeDocument/2006/relationships/tags" Target="../tags/tag368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53.png"/><Relationship Id="rId12" Type="http://schemas.openxmlformats.org/officeDocument/2006/relationships/tags" Target="../tags/tag377.xml"/><Relationship Id="rId11" Type="http://schemas.openxmlformats.org/officeDocument/2006/relationships/image" Target="../media/image18.png"/><Relationship Id="rId10" Type="http://schemas.openxmlformats.org/officeDocument/2006/relationships/tags" Target="../tags/tag376.xml"/><Relationship Id="rId1" Type="http://schemas.openxmlformats.org/officeDocument/2006/relationships/tags" Target="../tags/tag367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386.xml"/><Relationship Id="rId8" Type="http://schemas.openxmlformats.org/officeDocument/2006/relationships/tags" Target="../tags/tag385.xml"/><Relationship Id="rId7" Type="http://schemas.openxmlformats.org/officeDocument/2006/relationships/tags" Target="../tags/tag384.xml"/><Relationship Id="rId6" Type="http://schemas.openxmlformats.org/officeDocument/2006/relationships/tags" Target="../tags/tag383.xml"/><Relationship Id="rId5" Type="http://schemas.openxmlformats.org/officeDocument/2006/relationships/tags" Target="../tags/tag382.xml"/><Relationship Id="rId4" Type="http://schemas.openxmlformats.org/officeDocument/2006/relationships/tags" Target="../tags/tag381.xml"/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54.png"/><Relationship Id="rId12" Type="http://schemas.openxmlformats.org/officeDocument/2006/relationships/tags" Target="../tags/tag388.xml"/><Relationship Id="rId11" Type="http://schemas.openxmlformats.org/officeDocument/2006/relationships/image" Target="../media/image18.png"/><Relationship Id="rId10" Type="http://schemas.openxmlformats.org/officeDocument/2006/relationships/tags" Target="../tags/tag387.xml"/><Relationship Id="rId1" Type="http://schemas.openxmlformats.org/officeDocument/2006/relationships/tags" Target="../tags/tag378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397.xml"/><Relationship Id="rId8" Type="http://schemas.openxmlformats.org/officeDocument/2006/relationships/tags" Target="../tags/tag396.xml"/><Relationship Id="rId7" Type="http://schemas.openxmlformats.org/officeDocument/2006/relationships/tags" Target="../tags/tag395.xml"/><Relationship Id="rId6" Type="http://schemas.openxmlformats.org/officeDocument/2006/relationships/tags" Target="../tags/tag394.xml"/><Relationship Id="rId5" Type="http://schemas.openxmlformats.org/officeDocument/2006/relationships/tags" Target="../tags/tag393.xml"/><Relationship Id="rId4" Type="http://schemas.openxmlformats.org/officeDocument/2006/relationships/tags" Target="../tags/tag392.xml"/><Relationship Id="rId3" Type="http://schemas.openxmlformats.org/officeDocument/2006/relationships/tags" Target="../tags/tag391.xml"/><Relationship Id="rId2" Type="http://schemas.openxmlformats.org/officeDocument/2006/relationships/tags" Target="../tags/tag390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55.png"/><Relationship Id="rId12" Type="http://schemas.openxmlformats.org/officeDocument/2006/relationships/tags" Target="../tags/tag399.xml"/><Relationship Id="rId11" Type="http://schemas.openxmlformats.org/officeDocument/2006/relationships/image" Target="../media/image18.png"/><Relationship Id="rId10" Type="http://schemas.openxmlformats.org/officeDocument/2006/relationships/tags" Target="../tags/tag398.xml"/><Relationship Id="rId1" Type="http://schemas.openxmlformats.org/officeDocument/2006/relationships/tags" Target="../tags/tag389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408.xml"/><Relationship Id="rId8" Type="http://schemas.openxmlformats.org/officeDocument/2006/relationships/tags" Target="../tags/tag407.xml"/><Relationship Id="rId7" Type="http://schemas.openxmlformats.org/officeDocument/2006/relationships/tags" Target="../tags/tag406.xml"/><Relationship Id="rId6" Type="http://schemas.openxmlformats.org/officeDocument/2006/relationships/tags" Target="../tags/tag405.xml"/><Relationship Id="rId5" Type="http://schemas.openxmlformats.org/officeDocument/2006/relationships/tags" Target="../tags/tag404.xml"/><Relationship Id="rId4" Type="http://schemas.openxmlformats.org/officeDocument/2006/relationships/tags" Target="../tags/tag403.xml"/><Relationship Id="rId3" Type="http://schemas.openxmlformats.org/officeDocument/2006/relationships/tags" Target="../tags/tag402.xml"/><Relationship Id="rId2" Type="http://schemas.openxmlformats.org/officeDocument/2006/relationships/tags" Target="../tags/tag401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56.png"/><Relationship Id="rId12" Type="http://schemas.openxmlformats.org/officeDocument/2006/relationships/tags" Target="../tags/tag410.xml"/><Relationship Id="rId11" Type="http://schemas.openxmlformats.org/officeDocument/2006/relationships/image" Target="../media/image18.png"/><Relationship Id="rId10" Type="http://schemas.openxmlformats.org/officeDocument/2006/relationships/tags" Target="../tags/tag409.xml"/><Relationship Id="rId1" Type="http://schemas.openxmlformats.org/officeDocument/2006/relationships/tags" Target="../tags/tag40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image" Target="../media/image21.jpeg"/><Relationship Id="rId13" Type="http://schemas.openxmlformats.org/officeDocument/2006/relationships/tags" Target="../tags/tag26.xml"/><Relationship Id="rId12" Type="http://schemas.openxmlformats.org/officeDocument/2006/relationships/image" Target="../media/image19.svg"/><Relationship Id="rId11" Type="http://schemas.openxmlformats.org/officeDocument/2006/relationships/image" Target="../media/image18.png"/><Relationship Id="rId10" Type="http://schemas.openxmlformats.org/officeDocument/2006/relationships/tags" Target="../tags/tag25.xml"/><Relationship Id="rId1" Type="http://schemas.openxmlformats.org/officeDocument/2006/relationships/tags" Target="../tags/tag16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419.xml"/><Relationship Id="rId8" Type="http://schemas.openxmlformats.org/officeDocument/2006/relationships/tags" Target="../tags/tag418.xml"/><Relationship Id="rId7" Type="http://schemas.openxmlformats.org/officeDocument/2006/relationships/tags" Target="../tags/tag417.xml"/><Relationship Id="rId6" Type="http://schemas.openxmlformats.org/officeDocument/2006/relationships/tags" Target="../tags/tag416.xml"/><Relationship Id="rId5" Type="http://schemas.openxmlformats.org/officeDocument/2006/relationships/tags" Target="../tags/tag415.xml"/><Relationship Id="rId4" Type="http://schemas.openxmlformats.org/officeDocument/2006/relationships/tags" Target="../tags/tag414.xml"/><Relationship Id="rId3" Type="http://schemas.openxmlformats.org/officeDocument/2006/relationships/tags" Target="../tags/tag413.xml"/><Relationship Id="rId2" Type="http://schemas.openxmlformats.org/officeDocument/2006/relationships/tags" Target="../tags/tag412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57.png"/><Relationship Id="rId12" Type="http://schemas.openxmlformats.org/officeDocument/2006/relationships/tags" Target="../tags/tag421.xml"/><Relationship Id="rId11" Type="http://schemas.openxmlformats.org/officeDocument/2006/relationships/image" Target="../media/image18.png"/><Relationship Id="rId10" Type="http://schemas.openxmlformats.org/officeDocument/2006/relationships/tags" Target="../tags/tag420.xml"/><Relationship Id="rId1" Type="http://schemas.openxmlformats.org/officeDocument/2006/relationships/tags" Target="../tags/tag411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430.xml"/><Relationship Id="rId8" Type="http://schemas.openxmlformats.org/officeDocument/2006/relationships/tags" Target="../tags/tag429.xml"/><Relationship Id="rId7" Type="http://schemas.openxmlformats.org/officeDocument/2006/relationships/tags" Target="../tags/tag428.xml"/><Relationship Id="rId6" Type="http://schemas.openxmlformats.org/officeDocument/2006/relationships/tags" Target="../tags/tag427.xml"/><Relationship Id="rId5" Type="http://schemas.openxmlformats.org/officeDocument/2006/relationships/tags" Target="../tags/tag426.xml"/><Relationship Id="rId4" Type="http://schemas.openxmlformats.org/officeDocument/2006/relationships/tags" Target="../tags/tag425.xml"/><Relationship Id="rId3" Type="http://schemas.openxmlformats.org/officeDocument/2006/relationships/tags" Target="../tags/tag424.xml"/><Relationship Id="rId20" Type="http://schemas.openxmlformats.org/officeDocument/2006/relationships/notesSlide" Target="../notesSlides/notesSlide10.xml"/><Relationship Id="rId2" Type="http://schemas.openxmlformats.org/officeDocument/2006/relationships/tags" Target="../tags/tag423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437.xml"/><Relationship Id="rId17" Type="http://schemas.openxmlformats.org/officeDocument/2006/relationships/tags" Target="../tags/tag436.xml"/><Relationship Id="rId16" Type="http://schemas.openxmlformats.org/officeDocument/2006/relationships/tags" Target="../tags/tag435.xml"/><Relationship Id="rId15" Type="http://schemas.openxmlformats.org/officeDocument/2006/relationships/tags" Target="../tags/tag434.xml"/><Relationship Id="rId14" Type="http://schemas.openxmlformats.org/officeDocument/2006/relationships/tags" Target="../tags/tag433.xml"/><Relationship Id="rId13" Type="http://schemas.openxmlformats.org/officeDocument/2006/relationships/image" Target="../media/image55.png"/><Relationship Id="rId12" Type="http://schemas.openxmlformats.org/officeDocument/2006/relationships/tags" Target="../tags/tag432.xml"/><Relationship Id="rId11" Type="http://schemas.openxmlformats.org/officeDocument/2006/relationships/image" Target="../media/image18.png"/><Relationship Id="rId10" Type="http://schemas.openxmlformats.org/officeDocument/2006/relationships/tags" Target="../tags/tag431.xml"/><Relationship Id="rId1" Type="http://schemas.openxmlformats.org/officeDocument/2006/relationships/tags" Target="../tags/tag422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446.xml"/><Relationship Id="rId8" Type="http://schemas.openxmlformats.org/officeDocument/2006/relationships/tags" Target="../tags/tag445.xml"/><Relationship Id="rId7" Type="http://schemas.openxmlformats.org/officeDocument/2006/relationships/tags" Target="../tags/tag444.xml"/><Relationship Id="rId6" Type="http://schemas.openxmlformats.org/officeDocument/2006/relationships/tags" Target="../tags/tag443.xml"/><Relationship Id="rId5" Type="http://schemas.openxmlformats.org/officeDocument/2006/relationships/tags" Target="../tags/tag442.xml"/><Relationship Id="rId4" Type="http://schemas.openxmlformats.org/officeDocument/2006/relationships/tags" Target="../tags/tag441.xml"/><Relationship Id="rId3" Type="http://schemas.openxmlformats.org/officeDocument/2006/relationships/tags" Target="../tags/tag440.xml"/><Relationship Id="rId25" Type="http://schemas.openxmlformats.org/officeDocument/2006/relationships/notesSlide" Target="../notesSlides/notesSlide11.xml"/><Relationship Id="rId24" Type="http://schemas.openxmlformats.org/officeDocument/2006/relationships/slideLayout" Target="../slideLayouts/slideLayout7.xml"/><Relationship Id="rId23" Type="http://schemas.openxmlformats.org/officeDocument/2006/relationships/image" Target="../media/image63.svg"/><Relationship Id="rId22" Type="http://schemas.openxmlformats.org/officeDocument/2006/relationships/image" Target="../media/image62.png"/><Relationship Id="rId21" Type="http://schemas.openxmlformats.org/officeDocument/2006/relationships/tags" Target="../tags/tag452.xml"/><Relationship Id="rId20" Type="http://schemas.openxmlformats.org/officeDocument/2006/relationships/image" Target="../media/image61.svg"/><Relationship Id="rId2" Type="http://schemas.openxmlformats.org/officeDocument/2006/relationships/tags" Target="../tags/tag439.xml"/><Relationship Id="rId19" Type="http://schemas.openxmlformats.org/officeDocument/2006/relationships/image" Target="../media/image60.png"/><Relationship Id="rId18" Type="http://schemas.openxmlformats.org/officeDocument/2006/relationships/tags" Target="../tags/tag451.xml"/><Relationship Id="rId17" Type="http://schemas.openxmlformats.org/officeDocument/2006/relationships/image" Target="../media/image59.svg"/><Relationship Id="rId16" Type="http://schemas.openxmlformats.org/officeDocument/2006/relationships/image" Target="../media/image58.png"/><Relationship Id="rId15" Type="http://schemas.openxmlformats.org/officeDocument/2006/relationships/tags" Target="../tags/tag450.xml"/><Relationship Id="rId14" Type="http://schemas.openxmlformats.org/officeDocument/2006/relationships/image" Target="../media/image22.png"/><Relationship Id="rId13" Type="http://schemas.openxmlformats.org/officeDocument/2006/relationships/tags" Target="../tags/tag449.xml"/><Relationship Id="rId12" Type="http://schemas.openxmlformats.org/officeDocument/2006/relationships/tags" Target="../tags/tag448.xml"/><Relationship Id="rId11" Type="http://schemas.openxmlformats.org/officeDocument/2006/relationships/image" Target="../media/image18.png"/><Relationship Id="rId10" Type="http://schemas.openxmlformats.org/officeDocument/2006/relationships/tags" Target="../tags/tag447.xml"/><Relationship Id="rId1" Type="http://schemas.openxmlformats.org/officeDocument/2006/relationships/tags" Target="../tags/tag438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460.xml"/><Relationship Id="rId8" Type="http://schemas.openxmlformats.org/officeDocument/2006/relationships/tags" Target="../tags/tag459.xml"/><Relationship Id="rId7" Type="http://schemas.openxmlformats.org/officeDocument/2006/relationships/tags" Target="../tags/tag458.xml"/><Relationship Id="rId6" Type="http://schemas.openxmlformats.org/officeDocument/2006/relationships/tags" Target="../tags/tag457.xml"/><Relationship Id="rId5" Type="http://schemas.openxmlformats.org/officeDocument/2006/relationships/tags" Target="../tags/tag456.xml"/><Relationship Id="rId4" Type="http://schemas.openxmlformats.org/officeDocument/2006/relationships/tags" Target="../tags/tag455.xml"/><Relationship Id="rId3" Type="http://schemas.openxmlformats.org/officeDocument/2006/relationships/tags" Target="../tags/tag454.xml"/><Relationship Id="rId2" Type="http://schemas.openxmlformats.org/officeDocument/2006/relationships/tags" Target="../tags/tag453.xml"/><Relationship Id="rId15" Type="http://schemas.openxmlformats.org/officeDocument/2006/relationships/notesSlide" Target="../notesSlides/notesSlide12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8.png"/><Relationship Id="rId12" Type="http://schemas.openxmlformats.org/officeDocument/2006/relationships/tags" Target="../tags/tag463.xml"/><Relationship Id="rId11" Type="http://schemas.openxmlformats.org/officeDocument/2006/relationships/tags" Target="../tags/tag462.xml"/><Relationship Id="rId10" Type="http://schemas.openxmlformats.org/officeDocument/2006/relationships/tags" Target="../tags/tag461.xml"/><Relationship Id="rId1" Type="http://schemas.openxmlformats.org/officeDocument/2006/relationships/image" Target="../media/image64.jpe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tags" Target="../tags/tag472.xml"/><Relationship Id="rId8" Type="http://schemas.openxmlformats.org/officeDocument/2006/relationships/tags" Target="../tags/tag471.xml"/><Relationship Id="rId7" Type="http://schemas.openxmlformats.org/officeDocument/2006/relationships/tags" Target="../tags/tag470.xml"/><Relationship Id="rId6" Type="http://schemas.openxmlformats.org/officeDocument/2006/relationships/tags" Target="../tags/tag469.xml"/><Relationship Id="rId5" Type="http://schemas.openxmlformats.org/officeDocument/2006/relationships/tags" Target="../tags/tag468.xml"/><Relationship Id="rId4" Type="http://schemas.openxmlformats.org/officeDocument/2006/relationships/tags" Target="../tags/tag467.xml"/><Relationship Id="rId3" Type="http://schemas.openxmlformats.org/officeDocument/2006/relationships/tags" Target="../tags/tag466.xml"/><Relationship Id="rId2" Type="http://schemas.openxmlformats.org/officeDocument/2006/relationships/tags" Target="../tags/tag465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478.xml"/><Relationship Id="rId15" Type="http://schemas.openxmlformats.org/officeDocument/2006/relationships/tags" Target="../tags/tag477.xml"/><Relationship Id="rId14" Type="http://schemas.openxmlformats.org/officeDocument/2006/relationships/tags" Target="../tags/tag476.xml"/><Relationship Id="rId13" Type="http://schemas.openxmlformats.org/officeDocument/2006/relationships/tags" Target="../tags/tag475.xml"/><Relationship Id="rId12" Type="http://schemas.openxmlformats.org/officeDocument/2006/relationships/tags" Target="../tags/tag474.xml"/><Relationship Id="rId11" Type="http://schemas.openxmlformats.org/officeDocument/2006/relationships/image" Target="../media/image18.png"/><Relationship Id="rId10" Type="http://schemas.openxmlformats.org/officeDocument/2006/relationships/tags" Target="../tags/tag473.xml"/><Relationship Id="rId1" Type="http://schemas.openxmlformats.org/officeDocument/2006/relationships/tags" Target="../tags/tag464.xml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7.jpeg"/><Relationship Id="rId4" Type="http://schemas.openxmlformats.org/officeDocument/2006/relationships/image" Target="../media/image5.png"/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40.xml"/><Relationship Id="rId14" Type="http://schemas.openxmlformats.org/officeDocument/2006/relationships/image" Target="../media/image22.png"/><Relationship Id="rId13" Type="http://schemas.openxmlformats.org/officeDocument/2006/relationships/tags" Target="../tags/tag39.xml"/><Relationship Id="rId12" Type="http://schemas.openxmlformats.org/officeDocument/2006/relationships/image" Target="../media/image19.svg"/><Relationship Id="rId11" Type="http://schemas.openxmlformats.org/officeDocument/2006/relationships/image" Target="../media/image18.png"/><Relationship Id="rId10" Type="http://schemas.openxmlformats.org/officeDocument/2006/relationships/tags" Target="../tags/tag38.xml"/><Relationship Id="rId1" Type="http://schemas.openxmlformats.org/officeDocument/2006/relationships/tags" Target="../tags/tag2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23.webp"/><Relationship Id="rId13" Type="http://schemas.openxmlformats.org/officeDocument/2006/relationships/tags" Target="../tags/tag51.xml"/><Relationship Id="rId12" Type="http://schemas.openxmlformats.org/officeDocument/2006/relationships/image" Target="../media/image19.svg"/><Relationship Id="rId11" Type="http://schemas.openxmlformats.org/officeDocument/2006/relationships/image" Target="../media/image18.png"/><Relationship Id="rId10" Type="http://schemas.openxmlformats.org/officeDocument/2006/relationships/tags" Target="../tags/tag50.xml"/><Relationship Id="rId1" Type="http://schemas.openxmlformats.org/officeDocument/2006/relationships/tags" Target="../tags/tag4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image" Target="../media/image17.svg"/><Relationship Id="rId7" Type="http://schemas.openxmlformats.org/officeDocument/2006/relationships/image" Target="../media/image1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9.svg"/><Relationship Id="rId13" Type="http://schemas.openxmlformats.org/officeDocument/2006/relationships/image" Target="../media/image18.png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image" Target="../media/image17.svg"/><Relationship Id="rId7" Type="http://schemas.openxmlformats.org/officeDocument/2006/relationships/image" Target="../media/image1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7" Type="http://schemas.openxmlformats.org/officeDocument/2006/relationships/notesSlide" Target="../notesSlides/notesSlide5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02218" y="2130856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3" name="图形 2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754966" y="4615171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11" name="矩形 10"/>
          <p:cNvSpPr/>
          <p:nvPr/>
        </p:nvSpPr>
        <p:spPr>
          <a:xfrm>
            <a:off x="6778975" y="1392996"/>
            <a:ext cx="4761716" cy="4141530"/>
          </a:xfrm>
          <a:prstGeom prst="rect">
            <a:avLst/>
          </a:prstGeom>
          <a:noFill/>
          <a:ln w="635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-45085" y="2379345"/>
            <a:ext cx="7320915" cy="241300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46885" y="2720340"/>
            <a:ext cx="5452745" cy="1173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Project 10: 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Ad Position Investigation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417" y="3009722"/>
            <a:ext cx="1387140" cy="115182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5" name="图形 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85400" y="293382"/>
            <a:ext cx="1508654" cy="529352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91858" y="176827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91857" y="509782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780642" y="1125928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754966" y="562017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5" name="文本框 24"/>
          <p:cNvSpPr txBox="1"/>
          <p:nvPr/>
        </p:nvSpPr>
        <p:spPr>
          <a:xfrm>
            <a:off x="7527126" y="1917080"/>
            <a:ext cx="377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3F87"/>
                </a:solidFill>
              </a:rPr>
              <a:t>勤 学 </a:t>
            </a:r>
            <a:r>
              <a:rPr lang="en-US" altLang="zh-CN" dirty="0">
                <a:solidFill>
                  <a:srgbClr val="003F87"/>
                </a:solidFill>
              </a:rPr>
              <a:t> /  </a:t>
            </a:r>
            <a:r>
              <a:rPr lang="zh-CN" altLang="en-US" dirty="0">
                <a:solidFill>
                  <a:srgbClr val="003F87"/>
                </a:solidFill>
              </a:rPr>
              <a:t>修 德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明 辨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笃 实</a:t>
            </a:r>
            <a:endParaRPr lang="zh-CN" altLang="en-US" dirty="0">
              <a:solidFill>
                <a:srgbClr val="003F87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435" y="2389927"/>
            <a:ext cx="3698223" cy="2413000"/>
          </a:xfrm>
          <a:prstGeom prst="rect">
            <a:avLst/>
          </a:prstGeom>
        </p:spPr>
      </p:pic>
      <p:sp>
        <p:nvSpPr>
          <p:cNvPr id="27" name="文本框 20"/>
          <p:cNvSpPr txBox="1"/>
          <p:nvPr/>
        </p:nvSpPr>
        <p:spPr>
          <a:xfrm>
            <a:off x="2907030" y="6087110"/>
            <a:ext cx="72783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Members：Ruofan Hu,Qi wang,Haolun Zheng,Weijing Guo,Yanwei Xu </a:t>
            </a:r>
            <a:endParaRPr lang="zh-CN" altLang="en-US" sz="1600" b="1" dirty="0">
              <a:solidFill>
                <a:srgbClr val="003F8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18850" y="4137234"/>
            <a:ext cx="2730500" cy="461645"/>
            <a:chOff x="-457079" y="4666480"/>
            <a:chExt cx="3588227" cy="436118"/>
          </a:xfrm>
        </p:grpSpPr>
        <p:sp>
          <p:nvSpPr>
            <p:cNvPr id="3" name="矩形: 圆角 28"/>
            <p:cNvSpPr/>
            <p:nvPr>
              <p:custDataLst>
                <p:tags r:id="rId10"/>
              </p:custDataLst>
            </p:nvPr>
          </p:nvSpPr>
          <p:spPr>
            <a:xfrm>
              <a:off x="-457079" y="4666480"/>
              <a:ext cx="3553179" cy="436118"/>
            </a:xfrm>
            <a:prstGeom prst="roundRect">
              <a:avLst>
                <a:gd name="adj" fmla="val 50000"/>
              </a:avLst>
            </a:prstGeom>
            <a:solidFill>
              <a:srgbClr val="141B7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-324398" y="4725869"/>
              <a:ext cx="3455546" cy="318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Date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：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June 12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，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2023 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0" grpId="0" bldLvl="0" animBg="1"/>
      <p:bldP spid="17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0233"/>
            <a:ext cx="6101666" cy="343535"/>
            <a:chOff x="5335826" y="70233"/>
            <a:chExt cx="6101666" cy="343535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8673386" y="9894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023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555276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0652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13"/>
            </p:custDataLst>
          </p:nvPr>
        </p:nvSpPr>
        <p:spPr>
          <a:xfrm>
            <a:off x="709930" y="922020"/>
            <a:ext cx="7444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55600" indent="-342900">
              <a:spcBef>
                <a:spcPts val="1095"/>
              </a:spcBef>
              <a:buClr>
                <a:srgbClr val="C00000"/>
              </a:buClr>
              <a:buSzPct val="79000"/>
              <a:buFont typeface="Wingdings" panose="05000000000000000000"/>
              <a:buChar char=""/>
              <a:tabLst>
                <a:tab pos="355600" algn="l"/>
              </a:tabLst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Proposed Methodology</a:t>
            </a:r>
            <a:endParaRPr lang="en-US" altLang="zh-CN" sz="32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9950" y="3606165"/>
            <a:ext cx="1876425" cy="7404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web crawler</a:t>
            </a:r>
            <a:r>
              <a:rPr lang="zh-CN" altLang="en-US" sz="1600" b="1">
                <a:solidFill>
                  <a:schemeClr val="bg1"/>
                </a:solidFill>
              </a:rPr>
              <a:t> </a:t>
            </a:r>
            <a:endParaRPr lang="zh-CN" altLang="en-US" sz="1600" b="1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0245" y="3606165"/>
            <a:ext cx="2494280" cy="7404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</a:rPr>
              <a:t>obtain</a:t>
            </a:r>
            <a:r>
              <a:rPr lang="zh-CN" altLang="en-US" sz="2000" b="1">
                <a:solidFill>
                  <a:schemeClr val="bg1"/>
                </a:solidFill>
              </a:rPr>
              <a:t> 2000</a:t>
            </a:r>
            <a:r>
              <a:rPr lang="en-US" altLang="zh-CN" sz="2000" b="1">
                <a:solidFill>
                  <a:schemeClr val="bg1"/>
                </a:solidFill>
              </a:rPr>
              <a:t>+</a:t>
            </a:r>
            <a:r>
              <a:rPr lang="zh-CN" altLang="en-US" sz="2000" b="1">
                <a:solidFill>
                  <a:schemeClr val="bg1"/>
                </a:solidFill>
              </a:rPr>
              <a:t> URLs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31890" y="3606165"/>
            <a:ext cx="2312670" cy="7404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Image processing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290050" y="2586990"/>
            <a:ext cx="2312670" cy="7404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Relative position handling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90050" y="4346575"/>
            <a:ext cx="2312670" cy="7404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Ad detection and treatment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19" name="左大括号 18"/>
          <p:cNvSpPr/>
          <p:nvPr/>
        </p:nvSpPr>
        <p:spPr>
          <a:xfrm>
            <a:off x="8795385" y="3018155"/>
            <a:ext cx="351155" cy="1703705"/>
          </a:xfrm>
          <a:prstGeom prst="leftBrace">
            <a:avLst>
              <a:gd name="adj1" fmla="val 8333"/>
              <a:gd name="adj2" fmla="val 50614"/>
            </a:avLst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2827020" y="3910330"/>
            <a:ext cx="354965" cy="162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5800725" y="3910330"/>
            <a:ext cx="354965" cy="162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13" grpId="1" animBg="1"/>
      <p:bldP spid="14" grpId="1" animBg="1"/>
      <p:bldP spid="15" grpId="1" animBg="1"/>
      <p:bldP spid="16" grpId="1" animBg="1"/>
      <p:bldP spid="17" grpId="1" animBg="1"/>
      <p:bldP spid="19" grpId="1" animBg="1"/>
      <p:bldP spid="20" grpId="1" animBg="1"/>
      <p:bldP spid="2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0233"/>
            <a:ext cx="6101666" cy="343535"/>
            <a:chOff x="5335826" y="70233"/>
            <a:chExt cx="6101666" cy="343535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8673386" y="9894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023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555276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0652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12"/>
            </p:custDataLst>
          </p:nvPr>
        </p:nvSpPr>
        <p:spPr>
          <a:xfrm>
            <a:off x="709930" y="922020"/>
            <a:ext cx="7444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55600" indent="-342900">
              <a:spcBef>
                <a:spcPts val="1095"/>
              </a:spcBef>
              <a:buClr>
                <a:srgbClr val="C00000"/>
              </a:buClr>
              <a:buSzPct val="79000"/>
              <a:buFont typeface="Wingdings" panose="05000000000000000000"/>
              <a:buChar char=""/>
              <a:tabLst>
                <a:tab pos="355600" algn="l"/>
              </a:tabLst>
            </a:pPr>
            <a:r>
              <a:rPr lang="en-US" altLang="zh-CN" sz="32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Data collection</a:t>
            </a:r>
            <a:endParaRPr lang="en-US" altLang="zh-CN" sz="32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362690" y="1792891"/>
            <a:ext cx="6051550" cy="4130119"/>
            <a:chOff x="3588115" y="1647476"/>
            <a:chExt cx="6051550" cy="4130119"/>
          </a:xfrm>
        </p:grpSpPr>
        <p:sp>
          <p:nvSpPr>
            <p:cNvPr id="16" name="椭圆 15"/>
            <p:cNvSpPr/>
            <p:nvPr>
              <p:custDataLst>
                <p:tags r:id="rId13"/>
              </p:custDataLst>
            </p:nvPr>
          </p:nvSpPr>
          <p:spPr>
            <a:xfrm>
              <a:off x="3588115" y="2092611"/>
              <a:ext cx="6051550" cy="34099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 rot="20968403">
              <a:off x="7438544" y="1647476"/>
              <a:ext cx="324850" cy="441340"/>
              <a:chOff x="8105286" y="1492516"/>
              <a:chExt cx="324850" cy="441340"/>
            </a:xfrm>
          </p:grpSpPr>
          <p:cxnSp>
            <p:nvCxnSpPr>
              <p:cNvPr id="18" name="直接连接符 17"/>
              <p:cNvCxnSpPr/>
              <p:nvPr>
                <p:custDataLst>
                  <p:tags r:id="rId14"/>
                </p:custDataLst>
              </p:nvPr>
            </p:nvCxnSpPr>
            <p:spPr>
              <a:xfrm rot="360000" flipH="1">
                <a:off x="8105287" y="1492516"/>
                <a:ext cx="324849" cy="268392"/>
              </a:xfrm>
              <a:prstGeom prst="line">
                <a:avLst/>
              </a:prstGeom>
              <a:ln w="19050">
                <a:solidFill>
                  <a:srgbClr val="6F6F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>
                <p:custDataLst>
                  <p:tags r:id="rId15"/>
                </p:custDataLst>
              </p:nvPr>
            </p:nvCxnSpPr>
            <p:spPr>
              <a:xfrm rot="360000" flipH="1">
                <a:off x="8105286" y="1665464"/>
                <a:ext cx="324849" cy="268392"/>
              </a:xfrm>
              <a:prstGeom prst="line">
                <a:avLst/>
              </a:prstGeom>
              <a:ln w="19050">
                <a:solidFill>
                  <a:srgbClr val="6F6F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 rot="20968403">
              <a:off x="4157075" y="5336255"/>
              <a:ext cx="324850" cy="441340"/>
              <a:chOff x="8105286" y="1492516"/>
              <a:chExt cx="324850" cy="441340"/>
            </a:xfrm>
          </p:grpSpPr>
          <p:cxnSp>
            <p:nvCxnSpPr>
              <p:cNvPr id="21" name="直接连接符 20"/>
              <p:cNvCxnSpPr/>
              <p:nvPr>
                <p:custDataLst>
                  <p:tags r:id="rId16"/>
                </p:custDataLst>
              </p:nvPr>
            </p:nvCxnSpPr>
            <p:spPr>
              <a:xfrm rot="360000" flipH="1">
                <a:off x="8105287" y="1492516"/>
                <a:ext cx="324849" cy="268392"/>
              </a:xfrm>
              <a:prstGeom prst="line">
                <a:avLst/>
              </a:prstGeom>
              <a:ln w="19050">
                <a:solidFill>
                  <a:srgbClr val="6F6F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>
                <p:custDataLst>
                  <p:tags r:id="rId17"/>
                </p:custDataLst>
              </p:nvPr>
            </p:nvCxnSpPr>
            <p:spPr>
              <a:xfrm rot="360000" flipH="1">
                <a:off x="8105286" y="1665464"/>
                <a:ext cx="324849" cy="268392"/>
              </a:xfrm>
              <a:prstGeom prst="line">
                <a:avLst/>
              </a:prstGeom>
              <a:ln w="19050">
                <a:solidFill>
                  <a:srgbClr val="6F6F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22"/>
            <p:cNvSpPr txBox="1"/>
            <p:nvPr>
              <p:custDataLst>
                <p:tags r:id="rId18"/>
              </p:custDataLst>
            </p:nvPr>
          </p:nvSpPr>
          <p:spPr>
            <a:xfrm>
              <a:off x="4364720" y="3113691"/>
              <a:ext cx="4491355" cy="19507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T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o obtain the 2000 URLs, we used a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web crawler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, by searching for keywords and extracting their pages, a key part of which was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the use of page flips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8" name="molecules-shapes_57399"/>
          <p:cNvSpPr>
            <a:spLocks noChangeAspect="1"/>
          </p:cNvSpPr>
          <p:nvPr>
            <p:custDataLst>
              <p:tags r:id="rId19"/>
            </p:custDataLst>
          </p:nvPr>
        </p:nvSpPr>
        <p:spPr bwMode="auto">
          <a:xfrm>
            <a:off x="6118860" y="2622550"/>
            <a:ext cx="504190" cy="426085"/>
          </a:xfrm>
          <a:custGeom>
            <a:avLst/>
            <a:gdLst>
              <a:gd name="T0" fmla="*/ 2512 w 2654"/>
              <a:gd name="T1" fmla="*/ 282 h 2246"/>
              <a:gd name="T2" fmla="*/ 2315 w 2654"/>
              <a:gd name="T3" fmla="*/ 259 h 2246"/>
              <a:gd name="T4" fmla="*/ 2183 w 2654"/>
              <a:gd name="T5" fmla="*/ 336 h 2246"/>
              <a:gd name="T6" fmla="*/ 2144 w 2654"/>
              <a:gd name="T7" fmla="*/ 615 h 2246"/>
              <a:gd name="T8" fmla="*/ 2265 w 2654"/>
              <a:gd name="T9" fmla="*/ 730 h 2246"/>
              <a:gd name="T10" fmla="*/ 2227 w 2654"/>
              <a:gd name="T11" fmla="*/ 955 h 2246"/>
              <a:gd name="T12" fmla="*/ 2159 w 2654"/>
              <a:gd name="T13" fmla="*/ 1183 h 2246"/>
              <a:gd name="T14" fmla="*/ 1955 w 2654"/>
              <a:gd name="T15" fmla="*/ 1108 h 2246"/>
              <a:gd name="T16" fmla="*/ 1653 w 2654"/>
              <a:gd name="T17" fmla="*/ 1344 h 2246"/>
              <a:gd name="T18" fmla="*/ 1284 w 2654"/>
              <a:gd name="T19" fmla="*/ 1135 h 2246"/>
              <a:gd name="T20" fmla="*/ 707 w 2654"/>
              <a:gd name="T21" fmla="*/ 885 h 2246"/>
              <a:gd name="T22" fmla="*/ 796 w 2654"/>
              <a:gd name="T23" fmla="*/ 643 h 2246"/>
              <a:gd name="T24" fmla="*/ 1057 w 2654"/>
              <a:gd name="T25" fmla="*/ 661 h 2246"/>
              <a:gd name="T26" fmla="*/ 1183 w 2654"/>
              <a:gd name="T27" fmla="*/ 680 h 2246"/>
              <a:gd name="T28" fmla="*/ 1420 w 2654"/>
              <a:gd name="T29" fmla="*/ 832 h 2246"/>
              <a:gd name="T30" fmla="*/ 1646 w 2654"/>
              <a:gd name="T31" fmla="*/ 644 h 2246"/>
              <a:gd name="T32" fmla="*/ 1552 w 2654"/>
              <a:gd name="T33" fmla="*/ 431 h 2246"/>
              <a:gd name="T34" fmla="*/ 1318 w 2654"/>
              <a:gd name="T35" fmla="*/ 365 h 2246"/>
              <a:gd name="T36" fmla="*/ 1169 w 2654"/>
              <a:gd name="T37" fmla="*/ 563 h 2246"/>
              <a:gd name="T38" fmla="*/ 1170 w 2654"/>
              <a:gd name="T39" fmla="*/ 566 h 2246"/>
              <a:gd name="T40" fmla="*/ 1099 w 2654"/>
              <a:gd name="T41" fmla="*/ 567 h 2246"/>
              <a:gd name="T42" fmla="*/ 797 w 2654"/>
              <a:gd name="T43" fmla="*/ 566 h 2246"/>
              <a:gd name="T44" fmla="*/ 736 w 2654"/>
              <a:gd name="T45" fmla="*/ 378 h 2246"/>
              <a:gd name="T46" fmla="*/ 15 w 2654"/>
              <a:gd name="T47" fmla="*/ 705 h 2246"/>
              <a:gd name="T48" fmla="*/ 579 w 2654"/>
              <a:gd name="T49" fmla="*/ 1017 h 2246"/>
              <a:gd name="T50" fmla="*/ 659 w 2654"/>
              <a:gd name="T51" fmla="*/ 947 h 2246"/>
              <a:gd name="T52" fmla="*/ 716 w 2654"/>
              <a:gd name="T53" fmla="*/ 977 h 2246"/>
              <a:gd name="T54" fmla="*/ 1228 w 2654"/>
              <a:gd name="T55" fmla="*/ 1231 h 2246"/>
              <a:gd name="T56" fmla="*/ 1617 w 2654"/>
              <a:gd name="T57" fmla="*/ 1443 h 2246"/>
              <a:gd name="T58" fmla="*/ 1607 w 2654"/>
              <a:gd name="T59" fmla="*/ 1488 h 2246"/>
              <a:gd name="T60" fmla="*/ 1605 w 2654"/>
              <a:gd name="T61" fmla="*/ 1565 h 2246"/>
              <a:gd name="T62" fmla="*/ 1612 w 2654"/>
              <a:gd name="T63" fmla="*/ 1631 h 2246"/>
              <a:gd name="T64" fmla="*/ 1391 w 2654"/>
              <a:gd name="T65" fmla="*/ 1746 h 2246"/>
              <a:gd name="T66" fmla="*/ 1116 w 2654"/>
              <a:gd name="T67" fmla="*/ 1868 h 2246"/>
              <a:gd name="T68" fmla="*/ 925 w 2654"/>
              <a:gd name="T69" fmla="*/ 1678 h 2246"/>
              <a:gd name="T70" fmla="*/ 739 w 2654"/>
              <a:gd name="T71" fmla="*/ 1756 h 2246"/>
              <a:gd name="T72" fmla="*/ 648 w 2654"/>
              <a:gd name="T73" fmla="*/ 1864 h 2246"/>
              <a:gd name="T74" fmla="*/ 748 w 2654"/>
              <a:gd name="T75" fmla="*/ 2137 h 2246"/>
              <a:gd name="T76" fmla="*/ 1139 w 2654"/>
              <a:gd name="T77" fmla="*/ 2019 h 2246"/>
              <a:gd name="T78" fmla="*/ 1137 w 2654"/>
              <a:gd name="T79" fmla="*/ 1949 h 2246"/>
              <a:gd name="T80" fmla="*/ 1429 w 2654"/>
              <a:gd name="T81" fmla="*/ 1835 h 2246"/>
              <a:gd name="T82" fmla="*/ 1652 w 2654"/>
              <a:gd name="T83" fmla="*/ 1747 h 2246"/>
              <a:gd name="T84" fmla="*/ 1757 w 2654"/>
              <a:gd name="T85" fmla="*/ 1871 h 2246"/>
              <a:gd name="T86" fmla="*/ 2245 w 2654"/>
              <a:gd name="T87" fmla="*/ 1814 h 2246"/>
              <a:gd name="T88" fmla="*/ 2302 w 2654"/>
              <a:gd name="T89" fmla="*/ 1370 h 2246"/>
              <a:gd name="T90" fmla="*/ 2238 w 2654"/>
              <a:gd name="T91" fmla="*/ 1264 h 2246"/>
              <a:gd name="T92" fmla="*/ 2342 w 2654"/>
              <a:gd name="T93" fmla="*/ 938 h 2246"/>
              <a:gd name="T94" fmla="*/ 2386 w 2654"/>
              <a:gd name="T95" fmla="*/ 741 h 2246"/>
              <a:gd name="T96" fmla="*/ 2518 w 2654"/>
              <a:gd name="T97" fmla="*/ 654 h 2246"/>
              <a:gd name="T98" fmla="*/ 2512 w 2654"/>
              <a:gd name="T99" fmla="*/ 282 h 2246"/>
              <a:gd name="T100" fmla="*/ 2236 w 2654"/>
              <a:gd name="T101" fmla="*/ 1601 h 2246"/>
              <a:gd name="T102" fmla="*/ 2225 w 2654"/>
              <a:gd name="T103" fmla="*/ 1553 h 2246"/>
              <a:gd name="T104" fmla="*/ 2225 w 2654"/>
              <a:gd name="T105" fmla="*/ 1471 h 2246"/>
              <a:gd name="T106" fmla="*/ 2236 w 2654"/>
              <a:gd name="T107" fmla="*/ 1601 h 2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654" h="2246">
                <a:moveTo>
                  <a:pt x="2512" y="282"/>
                </a:moveTo>
                <a:cubicBezTo>
                  <a:pt x="2458" y="251"/>
                  <a:pt x="2383" y="244"/>
                  <a:pt x="2315" y="259"/>
                </a:cubicBezTo>
                <a:cubicBezTo>
                  <a:pt x="2266" y="256"/>
                  <a:pt x="2213" y="295"/>
                  <a:pt x="2183" y="336"/>
                </a:cubicBezTo>
                <a:cubicBezTo>
                  <a:pt x="2125" y="414"/>
                  <a:pt x="2101" y="525"/>
                  <a:pt x="2144" y="615"/>
                </a:cubicBezTo>
                <a:cubicBezTo>
                  <a:pt x="2169" y="666"/>
                  <a:pt x="2213" y="708"/>
                  <a:pt x="2265" y="730"/>
                </a:cubicBezTo>
                <a:cubicBezTo>
                  <a:pt x="2256" y="805"/>
                  <a:pt x="2248" y="880"/>
                  <a:pt x="2227" y="955"/>
                </a:cubicBezTo>
                <a:cubicBezTo>
                  <a:pt x="2207" y="1031"/>
                  <a:pt x="2182" y="1107"/>
                  <a:pt x="2159" y="1183"/>
                </a:cubicBezTo>
                <a:cubicBezTo>
                  <a:pt x="2102" y="1137"/>
                  <a:pt x="2033" y="1108"/>
                  <a:pt x="1955" y="1108"/>
                </a:cubicBezTo>
                <a:cubicBezTo>
                  <a:pt x="1820" y="1107"/>
                  <a:pt x="1712" y="1220"/>
                  <a:pt x="1653" y="1344"/>
                </a:cubicBezTo>
                <a:cubicBezTo>
                  <a:pt x="1531" y="1281"/>
                  <a:pt x="1394" y="1188"/>
                  <a:pt x="1284" y="1135"/>
                </a:cubicBezTo>
                <a:cubicBezTo>
                  <a:pt x="1102" y="1048"/>
                  <a:pt x="889" y="984"/>
                  <a:pt x="707" y="885"/>
                </a:cubicBezTo>
                <a:cubicBezTo>
                  <a:pt x="755" y="813"/>
                  <a:pt x="787" y="728"/>
                  <a:pt x="796" y="643"/>
                </a:cubicBezTo>
                <a:cubicBezTo>
                  <a:pt x="883" y="649"/>
                  <a:pt x="970" y="654"/>
                  <a:pt x="1057" y="661"/>
                </a:cubicBezTo>
                <a:cubicBezTo>
                  <a:pt x="1095" y="664"/>
                  <a:pt x="1139" y="672"/>
                  <a:pt x="1183" y="680"/>
                </a:cubicBezTo>
                <a:cubicBezTo>
                  <a:pt x="1215" y="778"/>
                  <a:pt x="1301" y="853"/>
                  <a:pt x="1420" y="832"/>
                </a:cubicBezTo>
                <a:cubicBezTo>
                  <a:pt x="1517" y="815"/>
                  <a:pt x="1626" y="747"/>
                  <a:pt x="1646" y="644"/>
                </a:cubicBezTo>
                <a:cubicBezTo>
                  <a:pt x="1662" y="561"/>
                  <a:pt x="1615" y="482"/>
                  <a:pt x="1552" y="431"/>
                </a:cubicBezTo>
                <a:cubicBezTo>
                  <a:pt x="1486" y="378"/>
                  <a:pt x="1403" y="350"/>
                  <a:pt x="1318" y="365"/>
                </a:cubicBezTo>
                <a:cubicBezTo>
                  <a:pt x="1226" y="382"/>
                  <a:pt x="1173" y="477"/>
                  <a:pt x="1169" y="563"/>
                </a:cubicBezTo>
                <a:cubicBezTo>
                  <a:pt x="1169" y="564"/>
                  <a:pt x="1169" y="565"/>
                  <a:pt x="1170" y="566"/>
                </a:cubicBezTo>
                <a:cubicBezTo>
                  <a:pt x="1144" y="567"/>
                  <a:pt x="1120" y="567"/>
                  <a:pt x="1099" y="567"/>
                </a:cubicBezTo>
                <a:cubicBezTo>
                  <a:pt x="999" y="564"/>
                  <a:pt x="898" y="562"/>
                  <a:pt x="797" y="566"/>
                </a:cubicBezTo>
                <a:cubicBezTo>
                  <a:pt x="793" y="499"/>
                  <a:pt x="774" y="434"/>
                  <a:pt x="736" y="378"/>
                </a:cubicBezTo>
                <a:cubicBezTo>
                  <a:pt x="484" y="0"/>
                  <a:pt x="33" y="360"/>
                  <a:pt x="15" y="705"/>
                </a:cubicBezTo>
                <a:cubicBezTo>
                  <a:pt x="0" y="1004"/>
                  <a:pt x="361" y="1180"/>
                  <a:pt x="579" y="1017"/>
                </a:cubicBezTo>
                <a:cubicBezTo>
                  <a:pt x="608" y="997"/>
                  <a:pt x="635" y="974"/>
                  <a:pt x="659" y="947"/>
                </a:cubicBezTo>
                <a:cubicBezTo>
                  <a:pt x="680" y="958"/>
                  <a:pt x="700" y="968"/>
                  <a:pt x="716" y="977"/>
                </a:cubicBezTo>
                <a:cubicBezTo>
                  <a:pt x="879" y="1075"/>
                  <a:pt x="1057" y="1149"/>
                  <a:pt x="1228" y="1231"/>
                </a:cubicBezTo>
                <a:cubicBezTo>
                  <a:pt x="1363" y="1295"/>
                  <a:pt x="1489" y="1367"/>
                  <a:pt x="1617" y="1443"/>
                </a:cubicBezTo>
                <a:cubicBezTo>
                  <a:pt x="1613" y="1458"/>
                  <a:pt x="1610" y="1473"/>
                  <a:pt x="1607" y="1488"/>
                </a:cubicBezTo>
                <a:cubicBezTo>
                  <a:pt x="1603" y="1515"/>
                  <a:pt x="1603" y="1541"/>
                  <a:pt x="1605" y="1565"/>
                </a:cubicBezTo>
                <a:cubicBezTo>
                  <a:pt x="1605" y="1587"/>
                  <a:pt x="1608" y="1609"/>
                  <a:pt x="1612" y="1631"/>
                </a:cubicBezTo>
                <a:cubicBezTo>
                  <a:pt x="1537" y="1667"/>
                  <a:pt x="1462" y="1714"/>
                  <a:pt x="1391" y="1746"/>
                </a:cubicBezTo>
                <a:cubicBezTo>
                  <a:pt x="1315" y="1781"/>
                  <a:pt x="1192" y="1812"/>
                  <a:pt x="1116" y="1868"/>
                </a:cubicBezTo>
                <a:cubicBezTo>
                  <a:pt x="1081" y="1778"/>
                  <a:pt x="1012" y="1697"/>
                  <a:pt x="925" y="1678"/>
                </a:cubicBezTo>
                <a:cubicBezTo>
                  <a:pt x="847" y="1661"/>
                  <a:pt x="782" y="1697"/>
                  <a:pt x="739" y="1756"/>
                </a:cubicBezTo>
                <a:cubicBezTo>
                  <a:pt x="696" y="1772"/>
                  <a:pt x="662" y="1811"/>
                  <a:pt x="648" y="1864"/>
                </a:cubicBezTo>
                <a:cubicBezTo>
                  <a:pt x="624" y="1962"/>
                  <a:pt x="672" y="2076"/>
                  <a:pt x="748" y="2137"/>
                </a:cubicBezTo>
                <a:cubicBezTo>
                  <a:pt x="886" y="2246"/>
                  <a:pt x="1119" y="2213"/>
                  <a:pt x="1139" y="2019"/>
                </a:cubicBezTo>
                <a:cubicBezTo>
                  <a:pt x="1142" y="1997"/>
                  <a:pt x="1141" y="1973"/>
                  <a:pt x="1137" y="1949"/>
                </a:cubicBezTo>
                <a:cubicBezTo>
                  <a:pt x="1234" y="1936"/>
                  <a:pt x="1347" y="1868"/>
                  <a:pt x="1429" y="1835"/>
                </a:cubicBezTo>
                <a:cubicBezTo>
                  <a:pt x="1495" y="1807"/>
                  <a:pt x="1578" y="1782"/>
                  <a:pt x="1652" y="1747"/>
                </a:cubicBezTo>
                <a:cubicBezTo>
                  <a:pt x="1677" y="1794"/>
                  <a:pt x="1711" y="1837"/>
                  <a:pt x="1757" y="1871"/>
                </a:cubicBezTo>
                <a:cubicBezTo>
                  <a:pt x="1906" y="1984"/>
                  <a:pt x="2115" y="1935"/>
                  <a:pt x="2245" y="1814"/>
                </a:cubicBezTo>
                <a:cubicBezTo>
                  <a:pt x="2367" y="1702"/>
                  <a:pt x="2366" y="1510"/>
                  <a:pt x="2302" y="1370"/>
                </a:cubicBezTo>
                <a:cubicBezTo>
                  <a:pt x="2285" y="1332"/>
                  <a:pt x="2264" y="1297"/>
                  <a:pt x="2238" y="1264"/>
                </a:cubicBezTo>
                <a:cubicBezTo>
                  <a:pt x="2274" y="1155"/>
                  <a:pt x="2310" y="1047"/>
                  <a:pt x="2342" y="938"/>
                </a:cubicBezTo>
                <a:cubicBezTo>
                  <a:pt x="2359" y="879"/>
                  <a:pt x="2379" y="809"/>
                  <a:pt x="2386" y="741"/>
                </a:cubicBezTo>
                <a:cubicBezTo>
                  <a:pt x="2437" y="727"/>
                  <a:pt x="2484" y="692"/>
                  <a:pt x="2518" y="654"/>
                </a:cubicBezTo>
                <a:cubicBezTo>
                  <a:pt x="2609" y="552"/>
                  <a:pt x="2654" y="363"/>
                  <a:pt x="2512" y="282"/>
                </a:cubicBezTo>
                <a:close/>
                <a:moveTo>
                  <a:pt x="2236" y="1601"/>
                </a:moveTo>
                <a:cubicBezTo>
                  <a:pt x="2235" y="1584"/>
                  <a:pt x="2232" y="1568"/>
                  <a:pt x="2225" y="1553"/>
                </a:cubicBezTo>
                <a:cubicBezTo>
                  <a:pt x="2228" y="1527"/>
                  <a:pt x="2228" y="1499"/>
                  <a:pt x="2225" y="1471"/>
                </a:cubicBezTo>
                <a:cubicBezTo>
                  <a:pt x="2236" y="1515"/>
                  <a:pt x="2240" y="1559"/>
                  <a:pt x="2236" y="1601"/>
                </a:cubicBezTo>
                <a:close/>
              </a:path>
            </a:pathLst>
          </a:custGeom>
          <a:solidFill>
            <a:srgbClr val="003F87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0233"/>
            <a:ext cx="6101666" cy="343535"/>
            <a:chOff x="5335826" y="70233"/>
            <a:chExt cx="6101666" cy="343535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8673386" y="9894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023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555276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0652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34135" y="2440940"/>
            <a:ext cx="4158615" cy="922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use</a:t>
            </a:r>
            <a:r>
              <a:rPr lang="en-US" altLang="zh-CN">
                <a:sym typeface="+mn-ea"/>
              </a:rPr>
              <a:t>d</a:t>
            </a:r>
            <a:r>
              <a:rPr lang="zh-CN" altLang="en-US">
                <a:sym typeface="+mn-ea"/>
              </a:rPr>
              <a:t> the </a:t>
            </a:r>
            <a:r>
              <a:rPr lang="zh-CN" altLang="en-US" b="1">
                <a:sym typeface="+mn-ea"/>
              </a:rPr>
              <a:t>requests library</a:t>
            </a:r>
            <a:r>
              <a:rPr lang="zh-CN" altLang="en-US">
                <a:sym typeface="+mn-ea"/>
              </a:rPr>
              <a:t> to make requests and then crawl </a:t>
            </a:r>
            <a:endParaRPr lang="zh-CN" altLang="en-US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12"/>
            </p:custDataLst>
          </p:nvPr>
        </p:nvSpPr>
        <p:spPr>
          <a:xfrm>
            <a:off x="709930" y="922020"/>
            <a:ext cx="7444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55600" indent="-342900">
              <a:spcBef>
                <a:spcPts val="1095"/>
              </a:spcBef>
              <a:buClr>
                <a:srgbClr val="C00000"/>
              </a:buClr>
              <a:buSzPct val="79000"/>
              <a:buFont typeface="Wingdings" panose="05000000000000000000"/>
              <a:buChar char=""/>
              <a:tabLst>
                <a:tab pos="355600" algn="l"/>
              </a:tabLst>
            </a:pPr>
            <a:r>
              <a:rPr lang="en-US" altLang="zh-CN" sz="32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Obtain 2000+ URLs</a:t>
            </a:r>
            <a:endParaRPr lang="en-US" altLang="zh-CN" sz="32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23050" y="2440940"/>
            <a:ext cx="4492625" cy="922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the crawled down page code did not have those little ads next to it</a:t>
            </a: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88695" y="161988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charset="0"/>
              <a:buChar char="Ø"/>
            </a:pPr>
            <a:r>
              <a:rPr lang="en-US" altLang="zh-CN" sz="2400" b="1">
                <a:sym typeface="+mn-ea"/>
              </a:rPr>
              <a:t>challenge </a:t>
            </a:r>
            <a:r>
              <a:rPr lang="zh-CN" altLang="en-US" sz="2400" b="1">
                <a:sym typeface="+mn-ea"/>
              </a:rPr>
              <a:t>: </a:t>
            </a:r>
            <a:endParaRPr lang="zh-CN" altLang="en-US" sz="2400" b="1">
              <a:sym typeface="+mn-ea"/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5801360" y="2833370"/>
            <a:ext cx="57785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398905" y="4491355"/>
            <a:ext cx="4158615" cy="922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these ads were rendered later in post with </a:t>
            </a:r>
            <a:r>
              <a:rPr lang="zh-CN" altLang="en-US" b="1">
                <a:sym typeface="+mn-ea"/>
              </a:rPr>
              <a:t>JavaScript</a:t>
            </a:r>
            <a:r>
              <a:rPr lang="zh-CN" altLang="en-US">
                <a:sym typeface="+mn-ea"/>
              </a:rPr>
              <a:t> resulting in</a:t>
            </a:r>
            <a:r>
              <a:rPr lang="zh-CN" altLang="en-US">
                <a:sym typeface="+mn-ea"/>
              </a:rPr>
              <a:t> </a:t>
            </a:r>
            <a:endParaRPr lang="zh-CN" altLang="en-US"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23050" y="4491355"/>
            <a:ext cx="4492625" cy="922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>
                <a:sym typeface="+mn-ea"/>
              </a:rPr>
              <a:t>used the 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selenium automation library</a:t>
            </a:r>
            <a:r>
              <a:rPr lang="zh-CN" altLang="en-US" b="1">
                <a:sym typeface="+mn-ea"/>
              </a:rPr>
              <a:t> to simulate our behaviour towards browsing</a:t>
            </a:r>
            <a:endParaRPr lang="zh-CN" altLang="en-US" b="1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88695" y="37452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charset="0"/>
              <a:buChar char="Ø"/>
            </a:pPr>
            <a:r>
              <a:rPr lang="en-US" altLang="zh-CN" sz="2400" b="1">
                <a:sym typeface="+mn-ea"/>
              </a:rPr>
              <a:t>solution</a:t>
            </a:r>
            <a:r>
              <a:rPr lang="en-US" altLang="zh-CN" sz="2400" b="1">
                <a:sym typeface="+mn-ea"/>
              </a:rPr>
              <a:t> </a:t>
            </a:r>
            <a:r>
              <a:rPr lang="zh-CN" altLang="en-US" sz="2400" b="1">
                <a:sym typeface="+mn-ea"/>
              </a:rPr>
              <a:t>: </a:t>
            </a:r>
            <a:endParaRPr lang="zh-CN" altLang="en-US" sz="2400" b="1">
              <a:sym typeface="+mn-ea"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5866130" y="4883785"/>
            <a:ext cx="57785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ldLvl="0" animBg="1"/>
      <p:bldP spid="17" grpId="0" animBg="1"/>
      <p:bldP spid="14" grpId="1" animBg="1"/>
      <p:bldP spid="15" grpId="1" animBg="1"/>
      <p:bldP spid="17" grpId="1" animBg="1"/>
      <p:bldP spid="18" grpId="0" animBg="1"/>
      <p:bldP spid="19" grpId="0" bldLvl="0" animBg="1"/>
      <p:bldP spid="21" grpId="0" animBg="1"/>
      <p:bldP spid="18" grpId="1" animBg="1"/>
      <p:bldP spid="19" grpId="1" animBg="1"/>
      <p:bldP spid="2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0233"/>
            <a:ext cx="6101666" cy="343535"/>
            <a:chOff x="5335826" y="70233"/>
            <a:chExt cx="6101666" cy="343535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8673386" y="9894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023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555276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0652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3710" y="2278380"/>
            <a:ext cx="5166360" cy="4579620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13"/>
            </p:custDataLst>
          </p:nvPr>
        </p:nvSpPr>
        <p:spPr>
          <a:xfrm>
            <a:off x="709930" y="922020"/>
            <a:ext cx="7444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55600" indent="-342900">
              <a:spcBef>
                <a:spcPts val="1095"/>
              </a:spcBef>
              <a:buClr>
                <a:srgbClr val="C00000"/>
              </a:buClr>
              <a:buSzPct val="79000"/>
              <a:buFont typeface="Wingdings" panose="05000000000000000000"/>
              <a:buChar char=""/>
              <a:tabLst>
                <a:tab pos="355600" algn="l"/>
              </a:tabLst>
            </a:pPr>
            <a:r>
              <a:rPr lang="en-US" altLang="zh-CN" sz="32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Coding</a:t>
            </a:r>
            <a:endParaRPr lang="en-US" altLang="zh-CN" sz="32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8590" y="1219200"/>
            <a:ext cx="523494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0233"/>
            <a:ext cx="6101666" cy="343535"/>
            <a:chOff x="5335826" y="70233"/>
            <a:chExt cx="6101666" cy="343535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8673386" y="9894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023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555276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0652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790" y="1021080"/>
            <a:ext cx="5097780" cy="58369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91325" y="1021080"/>
            <a:ext cx="5120640" cy="58216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0233"/>
            <a:ext cx="6101666" cy="343535"/>
            <a:chOff x="5335826" y="70233"/>
            <a:chExt cx="6101666" cy="343535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8673386" y="9894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023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555276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0652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12"/>
            </p:custDataLst>
          </p:nvPr>
        </p:nvSpPr>
        <p:spPr>
          <a:xfrm>
            <a:off x="709930" y="922020"/>
            <a:ext cx="74447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55600" indent="-342900">
              <a:spcBef>
                <a:spcPts val="1095"/>
              </a:spcBef>
              <a:buClr>
                <a:srgbClr val="C00000"/>
              </a:buClr>
              <a:buSzPct val="79000"/>
              <a:buFont typeface="Wingdings" panose="05000000000000000000"/>
              <a:buChar char=""/>
              <a:tabLst>
                <a:tab pos="355600" algn="l"/>
              </a:tabLst>
            </a:pPr>
            <a:r>
              <a:rPr lang="en-US" altLang="zh-CN" sz="36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Image processing</a:t>
            </a:r>
            <a:endParaRPr lang="en-US" altLang="zh-CN" sz="36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13"/>
            </p:custDataLst>
          </p:nvPr>
        </p:nvSpPr>
        <p:spPr>
          <a:xfrm>
            <a:off x="412750" y="3175635"/>
            <a:ext cx="2495550" cy="5067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b="1">
                <a:sym typeface="+mn-ea"/>
              </a:rPr>
              <a:t>the </a:t>
            </a:r>
            <a:r>
              <a:rPr b="1">
                <a:solidFill>
                  <a:srgbClr val="FF0000"/>
                </a:solidFill>
                <a:sym typeface="+mn-ea"/>
              </a:rPr>
              <a:t>src</a:t>
            </a:r>
            <a:r>
              <a:rPr b="1">
                <a:sym typeface="+mn-ea"/>
              </a:rPr>
              <a:t> </a:t>
            </a:r>
            <a:r>
              <a:rPr lang="en-US" b="1">
                <a:sym typeface="+mn-ea"/>
              </a:rPr>
              <a:t>of the</a:t>
            </a:r>
            <a:r>
              <a:rPr b="1">
                <a:sym typeface="+mn-ea"/>
              </a:rPr>
              <a:t> images</a:t>
            </a:r>
            <a:r>
              <a:rPr lang="zh-CN" altLang="en-US" b="1">
                <a:sym typeface="+mn-ea"/>
              </a:rPr>
              <a:t> </a:t>
            </a:r>
            <a:endParaRPr lang="zh-CN" altLang="en-US" b="1"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4"/>
            </p:custDataLst>
          </p:nvPr>
        </p:nvSpPr>
        <p:spPr>
          <a:xfrm>
            <a:off x="3528695" y="2116455"/>
            <a:ext cx="2495550" cy="5067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>
                <a:solidFill>
                  <a:srgbClr val="FF0000"/>
                </a:solidFill>
                <a:sym typeface="+mn-ea"/>
              </a:rPr>
              <a:t>url form </a:t>
            </a:r>
            <a:endParaRPr lang="zh-CN" altLang="en-US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5"/>
            </p:custDataLst>
          </p:nvPr>
        </p:nvSpPr>
        <p:spPr>
          <a:xfrm>
            <a:off x="3528695" y="3945255"/>
            <a:ext cx="2678430" cy="546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no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>
                <a:solidFill>
                  <a:srgbClr val="FF0000"/>
                </a:solidFill>
                <a:sym typeface="+mn-ea"/>
              </a:rPr>
              <a:t>base64 direct rendering</a:t>
            </a:r>
            <a:endParaRPr lang="zh-CN" altLang="en-US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628255" y="1920240"/>
            <a:ext cx="2678430" cy="922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>
                <a:sym typeface="+mn-ea"/>
              </a:rPr>
              <a:t>download directly to the local area</a:t>
            </a:r>
            <a:endParaRPr lang="zh-CN" altLang="en-US" b="1"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28255" y="3737610"/>
            <a:ext cx="2678430" cy="922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>
                <a:sym typeface="+mn-ea"/>
              </a:rPr>
              <a:t>decode and synthesise the base64 code </a:t>
            </a:r>
            <a:endParaRPr lang="zh-CN" altLang="en-US" b="1"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329170" y="5391150"/>
            <a:ext cx="3276600" cy="922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>
                <a:sym typeface="+mn-ea"/>
              </a:rPr>
              <a:t>the base64 code of some images</a:t>
            </a:r>
            <a:r>
              <a:rPr lang="en-US" altLang="zh-CN" b="1">
                <a:sym typeface="+mn-ea"/>
              </a:rPr>
              <a:t> </a:t>
            </a:r>
            <a:r>
              <a:rPr lang="zh-CN" altLang="en-US" b="1">
                <a:sym typeface="+mn-ea"/>
              </a:rPr>
              <a:t>was</a:t>
            </a:r>
            <a:r>
              <a:rPr lang="en-US" altLang="zh-CN" b="1">
                <a:sym typeface="+mn-ea"/>
              </a:rPr>
              <a:t> </a:t>
            </a:r>
            <a:r>
              <a:rPr lang="zh-CN" altLang="en-US" b="1">
                <a:sym typeface="+mn-ea"/>
              </a:rPr>
              <a:t>not complete </a:t>
            </a:r>
            <a:endParaRPr lang="zh-CN" altLang="en-US" b="1">
              <a:sym typeface="+mn-ea"/>
            </a:endParaRPr>
          </a:p>
        </p:txBody>
      </p:sp>
      <p:sp>
        <p:nvSpPr>
          <p:cNvPr id="28" name="左大括号 27"/>
          <p:cNvSpPr/>
          <p:nvPr/>
        </p:nvSpPr>
        <p:spPr>
          <a:xfrm>
            <a:off x="3082925" y="2393950"/>
            <a:ext cx="445770" cy="1886585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9" name="右箭头 28"/>
          <p:cNvSpPr/>
          <p:nvPr/>
        </p:nvSpPr>
        <p:spPr>
          <a:xfrm>
            <a:off x="6623050" y="2289810"/>
            <a:ext cx="659130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0" name="右箭头 29"/>
          <p:cNvSpPr/>
          <p:nvPr/>
        </p:nvSpPr>
        <p:spPr>
          <a:xfrm>
            <a:off x="6623050" y="4097655"/>
            <a:ext cx="659130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1" name="文本框 30"/>
          <p:cNvSpPr txBox="1"/>
          <p:nvPr/>
        </p:nvSpPr>
        <p:spPr>
          <a:xfrm>
            <a:off x="4005580" y="5391785"/>
            <a:ext cx="2333625" cy="921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no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skip them</a:t>
            </a:r>
            <a:endParaRPr lang="en-US" altLang="zh-CN" b="1">
              <a:sym typeface="+mn-ea"/>
            </a:endParaRPr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(not too many)</a:t>
            </a:r>
            <a:r>
              <a:rPr lang="zh-CN" altLang="en-US" b="1">
                <a:sym typeface="+mn-ea"/>
              </a:rPr>
              <a:t> </a:t>
            </a:r>
            <a:endParaRPr lang="zh-CN" altLang="en-US" b="1">
              <a:sym typeface="+mn-ea"/>
            </a:endParaRPr>
          </a:p>
        </p:txBody>
      </p:sp>
      <p:sp>
        <p:nvSpPr>
          <p:cNvPr id="32" name="左箭头 31"/>
          <p:cNvSpPr/>
          <p:nvPr/>
        </p:nvSpPr>
        <p:spPr>
          <a:xfrm>
            <a:off x="6576060" y="5791835"/>
            <a:ext cx="516890" cy="193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3" name="下箭头 32"/>
          <p:cNvSpPr/>
          <p:nvPr/>
        </p:nvSpPr>
        <p:spPr>
          <a:xfrm>
            <a:off x="8732520" y="4787900"/>
            <a:ext cx="172720" cy="496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7" grpId="0" animBg="1"/>
      <p:bldP spid="30" grpId="0" animBg="1"/>
      <p:bldP spid="32" grpId="0" animBg="1"/>
      <p:bldP spid="33" grpId="0" animBg="1"/>
      <p:bldP spid="31" grpId="0" animBg="1"/>
      <p:bldP spid="26" grpId="1" animBg="1"/>
      <p:bldP spid="27" grpId="1" animBg="1"/>
      <p:bldP spid="30" grpId="1" animBg="1"/>
      <p:bldP spid="32" grpId="1" animBg="1"/>
      <p:bldP spid="33" grpId="1" animBg="1"/>
      <p:bldP spid="3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0233"/>
            <a:ext cx="6101666" cy="343535"/>
            <a:chOff x="5335826" y="70233"/>
            <a:chExt cx="6101666" cy="343535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8673386" y="9894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023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555276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0652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630" y="1231265"/>
            <a:ext cx="5082540" cy="5638800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13"/>
            </p:custDataLst>
          </p:nvPr>
        </p:nvSpPr>
        <p:spPr>
          <a:xfrm>
            <a:off x="709930" y="709295"/>
            <a:ext cx="7444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55600" indent="-342900">
              <a:spcBef>
                <a:spcPts val="1095"/>
              </a:spcBef>
              <a:buClr>
                <a:srgbClr val="C00000"/>
              </a:buClr>
              <a:buSzPct val="79000"/>
              <a:buFont typeface="Wingdings" panose="05000000000000000000"/>
              <a:buChar char=""/>
              <a:tabLst>
                <a:tab pos="355600" algn="l"/>
              </a:tabLst>
            </a:pPr>
            <a:r>
              <a:rPr lang="en-US" altLang="zh-CN" sz="32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Coding</a:t>
            </a:r>
            <a:endParaRPr lang="en-US" altLang="zh-CN" sz="32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0020" y="1089660"/>
            <a:ext cx="5059680" cy="57683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0233"/>
            <a:ext cx="6101666" cy="343535"/>
            <a:chOff x="5335826" y="70233"/>
            <a:chExt cx="6101666" cy="343535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8673386" y="9894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023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555276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0652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7390" y="906780"/>
            <a:ext cx="5036820" cy="59512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3050" y="1021080"/>
            <a:ext cx="5067300" cy="58369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0233"/>
            <a:ext cx="6101666" cy="343535"/>
            <a:chOff x="5335826" y="70233"/>
            <a:chExt cx="6101666" cy="343535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8673386" y="9894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023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555276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0652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7715" y="1043940"/>
            <a:ext cx="5029200" cy="58140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0233"/>
            <a:ext cx="6101666" cy="343535"/>
            <a:chOff x="5335826" y="70233"/>
            <a:chExt cx="6101666" cy="343535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8673386" y="9894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023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555276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0652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12"/>
            </p:custDataLst>
          </p:nvPr>
        </p:nvSpPr>
        <p:spPr>
          <a:xfrm>
            <a:off x="709930" y="922020"/>
            <a:ext cx="7444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55600" indent="-342900">
              <a:spcBef>
                <a:spcPts val="1095"/>
              </a:spcBef>
              <a:buClr>
                <a:srgbClr val="C00000"/>
              </a:buClr>
              <a:buSzPct val="79000"/>
              <a:buFont typeface="Wingdings" panose="05000000000000000000"/>
              <a:buChar char=""/>
              <a:tabLst>
                <a:tab pos="355600" algn="l"/>
              </a:tabLst>
            </a:pPr>
            <a:r>
              <a:rPr lang="en-US" altLang="zh-CN" sz="32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Relative position handling</a:t>
            </a:r>
            <a:endParaRPr lang="en-US" altLang="zh-CN" sz="32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24660" y="1602105"/>
            <a:ext cx="6096000" cy="1494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9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rgbClr val="FF0000"/>
                </a:solidFill>
              </a:rPr>
              <a:t>relevant api interface of selenium</a:t>
            </a:r>
            <a:endParaRPr lang="zh-CN" altLang="en-US" sz="2400" b="1">
              <a:solidFill>
                <a:srgbClr val="FF0000"/>
              </a:solidFill>
            </a:endParaRPr>
          </a:p>
          <a:p>
            <a:pPr marL="342900" indent="-342900">
              <a:lnSpc>
                <a:spcPct val="19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rgbClr val="FF0000"/>
                </a:solidFill>
              </a:rPr>
              <a:t>absolute coordinates of the image (x,y)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54455" y="4420235"/>
            <a:ext cx="4158615" cy="10147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sz="2000" b="1">
                <a:sym typeface="+mn-ea"/>
              </a:rPr>
              <a:t>the coordinates of (0,0)</a:t>
            </a:r>
            <a:r>
              <a:rPr lang="en-US" sz="2000" b="1">
                <a:sym typeface="+mn-ea"/>
              </a:rPr>
              <a:t>,which</a:t>
            </a:r>
            <a:r>
              <a:rPr sz="2000" b="1">
                <a:sym typeface="+mn-ea"/>
              </a:rPr>
              <a:t> is certainly impossible</a:t>
            </a:r>
            <a:endParaRPr sz="2000" b="1"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821680" y="4420235"/>
            <a:ext cx="5049520" cy="1014730"/>
            <a:chOff x="9168" y="6961"/>
            <a:chExt cx="7952" cy="1598"/>
          </a:xfrm>
        </p:grpSpPr>
        <p:sp>
          <p:nvSpPr>
            <p:cNvPr id="18" name="文本框 17"/>
            <p:cNvSpPr txBox="1"/>
            <p:nvPr/>
          </p:nvSpPr>
          <p:spPr>
            <a:xfrm>
              <a:off x="10462" y="6961"/>
              <a:ext cx="6659" cy="15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 anchor="t">
              <a:spAutoFit/>
            </a:bodyPr>
            <a:p>
              <a:pPr indent="0" algn="ctr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zh-CN" altLang="en-US" sz="2000" b="1">
                  <a:sym typeface="+mn-ea"/>
                </a:rPr>
                <a:t>these pictures are not directly on the surface of the browser</a:t>
              </a:r>
              <a:endParaRPr lang="zh-CN" altLang="en-US" sz="2000" b="1">
                <a:sym typeface="+mn-ea"/>
              </a:endParaRPr>
            </a:p>
          </p:txBody>
        </p:sp>
        <p:sp>
          <p:nvSpPr>
            <p:cNvPr id="19" name="右箭头 18"/>
            <p:cNvSpPr/>
            <p:nvPr/>
          </p:nvSpPr>
          <p:spPr>
            <a:xfrm>
              <a:off x="9168" y="7600"/>
              <a:ext cx="910" cy="3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/>
            </a:p>
          </p:txBody>
        </p:sp>
      </p:grp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821055" y="3488055"/>
            <a:ext cx="25152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charset="0"/>
              <a:buChar char="Ø"/>
            </a:pPr>
            <a:r>
              <a:rPr lang="en-US" altLang="zh-CN" sz="2400" b="1">
                <a:sym typeface="+mn-ea"/>
              </a:rPr>
              <a:t>problem </a:t>
            </a:r>
            <a:r>
              <a:rPr lang="zh-CN" altLang="en-US" sz="2400" b="1">
                <a:sym typeface="+mn-ea"/>
              </a:rPr>
              <a:t>: </a:t>
            </a:r>
            <a:endParaRPr lang="zh-CN" altLang="en-US" sz="2400" b="1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 animBg="1"/>
      <p:bldP spid="1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870552" y="2175118"/>
            <a:ext cx="1913392" cy="191339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4632" y="-1"/>
            <a:ext cx="12196631" cy="2127749"/>
            <a:chOff x="-4632" y="-1"/>
            <a:chExt cx="12196631" cy="2127749"/>
          </a:xfrm>
        </p:grpSpPr>
        <p:sp>
          <p:nvSpPr>
            <p:cNvPr id="11" name="任意多边形: 形状 10"/>
            <p:cNvSpPr/>
            <p:nvPr/>
          </p:nvSpPr>
          <p:spPr>
            <a:xfrm flipV="1">
              <a:off x="0" y="1684"/>
              <a:ext cx="12191999" cy="2126064"/>
            </a:xfrm>
            <a:custGeom>
              <a:avLst/>
              <a:gdLst>
                <a:gd name="connsiteX0" fmla="*/ 0 w 12191999"/>
                <a:gd name="connsiteY0" fmla="*/ 2126064 h 2126064"/>
                <a:gd name="connsiteX1" fmla="*/ 12191999 w 12191999"/>
                <a:gd name="connsiteY1" fmla="*/ 2126064 h 2126064"/>
                <a:gd name="connsiteX2" fmla="*/ 0 w 12191999"/>
                <a:gd name="connsiteY2" fmla="*/ 0 h 212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9" h="2126064">
                  <a:moveTo>
                    <a:pt x="0" y="2126064"/>
                  </a:moveTo>
                  <a:lnTo>
                    <a:pt x="12191999" y="212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 flipV="1">
              <a:off x="-4632" y="-1"/>
              <a:ext cx="845081" cy="695700"/>
            </a:xfrm>
            <a:custGeom>
              <a:avLst/>
              <a:gdLst>
                <a:gd name="connsiteX0" fmla="*/ 0 w 845081"/>
                <a:gd name="connsiteY0" fmla="*/ 695700 h 695700"/>
                <a:gd name="connsiteX1" fmla="*/ 845081 w 845081"/>
                <a:gd name="connsiteY1" fmla="*/ 695700 h 695700"/>
                <a:gd name="connsiteX2" fmla="*/ 0 w 845081"/>
                <a:gd name="connsiteY2" fmla="*/ 0 h 695700"/>
                <a:gd name="connsiteX3" fmla="*/ 0 w 845081"/>
                <a:gd name="connsiteY3" fmla="*/ 695700 h 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081" h="695700">
                  <a:moveTo>
                    <a:pt x="0" y="695700"/>
                  </a:moveTo>
                  <a:lnTo>
                    <a:pt x="845081" y="695700"/>
                  </a:lnTo>
                  <a:lnTo>
                    <a:pt x="0" y="0"/>
                  </a:lnTo>
                  <a:lnTo>
                    <a:pt x="0" y="695700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 flipV="1">
              <a:off x="2569944" y="9621"/>
              <a:ext cx="7642459" cy="1665174"/>
            </a:xfrm>
            <a:custGeom>
              <a:avLst/>
              <a:gdLst>
                <a:gd name="connsiteX0" fmla="*/ 2049597 w 7784426"/>
                <a:gd name="connsiteY0" fmla="*/ 1687299 h 1687299"/>
                <a:gd name="connsiteX1" fmla="*/ 7784426 w 7784426"/>
                <a:gd name="connsiteY1" fmla="*/ 1687299 h 1687299"/>
                <a:gd name="connsiteX2" fmla="*/ 7276089 w 7784426"/>
                <a:gd name="connsiteY2" fmla="*/ 1268818 h 1687299"/>
                <a:gd name="connsiteX3" fmla="*/ 0 w 7784426"/>
                <a:gd name="connsiteY3" fmla="*/ 0 h 1687299"/>
                <a:gd name="connsiteX4" fmla="*/ 2049597 w 7784426"/>
                <a:gd name="connsiteY4" fmla="*/ 1687299 h 16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4426" h="1687299">
                  <a:moveTo>
                    <a:pt x="2049597" y="1687299"/>
                  </a:moveTo>
                  <a:lnTo>
                    <a:pt x="7784426" y="1687299"/>
                  </a:lnTo>
                  <a:lnTo>
                    <a:pt x="7276089" y="1268818"/>
                  </a:lnTo>
                  <a:lnTo>
                    <a:pt x="0" y="0"/>
                  </a:lnTo>
                  <a:lnTo>
                    <a:pt x="2049597" y="1687299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154566" y="4130877"/>
            <a:ext cx="5762554" cy="1730828"/>
            <a:chOff x="3102428" y="3755572"/>
            <a:chExt cx="5762554" cy="1730828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3102428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6019799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864982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/>
          <p:cNvSpPr txBox="1"/>
          <p:nvPr/>
        </p:nvSpPr>
        <p:spPr>
          <a:xfrm>
            <a:off x="3452495" y="4428490"/>
            <a:ext cx="2385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Motivation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344920" y="4428490"/>
            <a:ext cx="23856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Proposed Methodology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079865" y="4428490"/>
            <a:ext cx="23856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 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Results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868837" y="2467476"/>
            <a:ext cx="1300163" cy="1300163"/>
            <a:chOff x="6868837" y="2467476"/>
            <a:chExt cx="1300163" cy="1300163"/>
          </a:xfrm>
        </p:grpSpPr>
        <p:sp>
          <p:nvSpPr>
            <p:cNvPr id="24" name="椭圆 23"/>
            <p:cNvSpPr/>
            <p:nvPr/>
          </p:nvSpPr>
          <p:spPr>
            <a:xfrm>
              <a:off x="6868837" y="2467476"/>
              <a:ext cx="1300163" cy="13001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0" name="图形 49"/>
            <p:cNvPicPr>
              <a:picLocks noChangeAspect="1"/>
            </p:cNvPicPr>
            <p:nvPr/>
          </p:nvPicPr>
          <p:blipFill>
            <a:blip r:embed="rId1" cstate="email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7214643" y="2805011"/>
              <a:ext cx="550429" cy="634015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4023002" y="2467476"/>
            <a:ext cx="1300163" cy="1300163"/>
            <a:chOff x="4023002" y="2467476"/>
            <a:chExt cx="1300163" cy="1300163"/>
          </a:xfrm>
        </p:grpSpPr>
        <p:sp>
          <p:nvSpPr>
            <p:cNvPr id="23" name="椭圆 22"/>
            <p:cNvSpPr/>
            <p:nvPr/>
          </p:nvSpPr>
          <p:spPr>
            <a:xfrm>
              <a:off x="4023002" y="2467476"/>
              <a:ext cx="1300163" cy="1300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1" name="图形 50"/>
            <p:cNvPicPr>
              <a:picLocks noChangeAspect="1"/>
            </p:cNvPicPr>
            <p:nvPr/>
          </p:nvPicPr>
          <p:blipFill>
            <a:blip r:embed="rId3" cstate="email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6109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77167" y="2481733"/>
            <a:ext cx="1300163" cy="1300163"/>
            <a:chOff x="1177167" y="2337355"/>
            <a:chExt cx="1300163" cy="1300163"/>
          </a:xfrm>
        </p:grpSpPr>
        <p:sp>
          <p:nvSpPr>
            <p:cNvPr id="22" name="椭圆 21"/>
            <p:cNvSpPr/>
            <p:nvPr/>
          </p:nvSpPr>
          <p:spPr>
            <a:xfrm>
              <a:off x="1177167" y="2337355"/>
              <a:ext cx="1300163" cy="1300163"/>
            </a:xfrm>
            <a:prstGeom prst="ellipse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2" name="图形 51"/>
            <p:cNvPicPr>
              <a:picLocks noChangeAspect="1"/>
            </p:cNvPicPr>
            <p:nvPr/>
          </p:nvPicPr>
          <p:blipFill>
            <a:blip r:embed="rId5" cstate="email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82804" y="2708834"/>
              <a:ext cx="633116" cy="634015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9714671" y="2467476"/>
            <a:ext cx="1300163" cy="1300163"/>
            <a:chOff x="9714671" y="2467476"/>
            <a:chExt cx="1300163" cy="1300163"/>
          </a:xfrm>
        </p:grpSpPr>
        <p:sp>
          <p:nvSpPr>
            <p:cNvPr id="25" name="椭圆 24"/>
            <p:cNvSpPr/>
            <p:nvPr/>
          </p:nvSpPr>
          <p:spPr>
            <a:xfrm>
              <a:off x="9714671" y="2467476"/>
              <a:ext cx="1300163" cy="130016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3" name="图形 52"/>
            <p:cNvPicPr>
              <a:picLocks noChangeAspect="1"/>
            </p:cNvPicPr>
            <p:nvPr/>
          </p:nvPicPr>
          <p:blipFill>
            <a:blip r:embed="rId3" cstate="email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42056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7796463" y="964934"/>
            <a:ext cx="4049551" cy="873366"/>
            <a:chOff x="7796463" y="964934"/>
            <a:chExt cx="4049551" cy="873366"/>
          </a:xfrm>
        </p:grpSpPr>
        <p:sp>
          <p:nvSpPr>
            <p:cNvPr id="33" name="文本框 32"/>
            <p:cNvSpPr txBox="1"/>
            <p:nvPr/>
          </p:nvSpPr>
          <p:spPr>
            <a:xfrm>
              <a:off x="8212132" y="964934"/>
              <a:ext cx="36338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CONTENTS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7796463" y="1838300"/>
              <a:ext cx="360786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0544175" y="1762998"/>
              <a:ext cx="86015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本框 53"/>
          <p:cNvSpPr txBox="1"/>
          <p:nvPr/>
        </p:nvSpPr>
        <p:spPr>
          <a:xfrm>
            <a:off x="570230" y="4428490"/>
            <a:ext cx="2385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Background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8" name="图形 3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0233"/>
            <a:ext cx="6101666" cy="343535"/>
            <a:chOff x="5335826" y="70233"/>
            <a:chExt cx="6101666" cy="343535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8673386" y="9894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023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555276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0652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782320" y="866775"/>
            <a:ext cx="7444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55600" indent="-342900" algn="l">
              <a:spcBef>
                <a:spcPts val="1095"/>
              </a:spcBef>
              <a:buClr>
                <a:srgbClr val="C00000"/>
              </a:buClr>
              <a:buSzPct val="79000"/>
              <a:buFont typeface="Wingdings" panose="05000000000000000000"/>
              <a:buChar char=""/>
              <a:tabLst>
                <a:tab pos="355600" algn="l"/>
              </a:tabLst>
            </a:pPr>
            <a:r>
              <a:rPr lang="en-US" altLang="zh-CN" sz="32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Ad detection and treatment</a:t>
            </a:r>
            <a:endParaRPr lang="en-US" altLang="zh-CN" sz="32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29335" y="2263775"/>
            <a:ext cx="4534535" cy="1999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Clr>
                <a:srgbClr val="FF0000"/>
              </a:buClr>
              <a:buFont typeface="Wingdings" panose="05000000000000000000" charset="0"/>
              <a:buNone/>
            </a:pPr>
            <a:endParaRPr lang="zh-CN" altLang="en-US" sz="2000"/>
          </a:p>
          <a:p>
            <a:pPr indent="0">
              <a:buClr>
                <a:srgbClr val="FF0000"/>
              </a:buClr>
              <a:buFont typeface="Wingdings" panose="05000000000000000000" charset="0"/>
              <a:buNone/>
            </a:pPr>
            <a:endParaRPr lang="zh-CN" altLang="en-US" sz="2000"/>
          </a:p>
          <a:p>
            <a:pPr indent="0">
              <a:buClr>
                <a:srgbClr val="FF0000"/>
              </a:buClr>
              <a:buFont typeface="Wingdings" panose="05000000000000000000" charset="0"/>
              <a:buNone/>
            </a:pPr>
            <a:endParaRPr lang="zh-CN" altLang="en-US" sz="2000"/>
          </a:p>
          <a:p>
            <a:pPr indent="0">
              <a:buClr>
                <a:srgbClr val="FF0000"/>
              </a:buClr>
              <a:buFont typeface="Wingdings" panose="05000000000000000000" charset="0"/>
              <a:buNone/>
            </a:pPr>
            <a:endParaRPr lang="zh-CN" altLang="en-US" sz="2000"/>
          </a:p>
          <a:p>
            <a:pPr indent="0">
              <a:buClr>
                <a:srgbClr val="FF0000"/>
              </a:buClr>
              <a:buFont typeface="Wingdings" panose="05000000000000000000" charset="0"/>
              <a:buNone/>
            </a:pPr>
            <a:endParaRPr lang="zh-CN" altLang="en-US" sz="2000"/>
          </a:p>
          <a:p>
            <a:pPr indent="0">
              <a:buClr>
                <a:srgbClr val="FF0000"/>
              </a:buClr>
              <a:buFont typeface="Wingdings" panose="05000000000000000000" charset="0"/>
              <a:buNone/>
            </a:pPr>
            <a:endParaRPr lang="zh-CN" altLang="en-US" sz="2400" b="1"/>
          </a:p>
        </p:txBody>
      </p:sp>
      <p:sp>
        <p:nvSpPr>
          <p:cNvPr id="71" name="任意多边形: 形状 70"/>
          <p:cNvSpPr/>
          <p:nvPr>
            <p:custDataLst>
              <p:tags r:id="rId13"/>
            </p:custDataLst>
          </p:nvPr>
        </p:nvSpPr>
        <p:spPr>
          <a:xfrm>
            <a:off x="7003415" y="2192655"/>
            <a:ext cx="3871595" cy="69088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-1" fmla="*/ 0 w 10035"/>
              <a:gd name="connsiteY0-2" fmla="*/ 10012 h 10012"/>
              <a:gd name="connsiteX1-3" fmla="*/ 0 w 10035"/>
              <a:gd name="connsiteY1-4" fmla="*/ 12 h 10012"/>
              <a:gd name="connsiteX2-5" fmla="*/ 10035 w 10035"/>
              <a:gd name="connsiteY2-6" fmla="*/ 0 h 10012"/>
              <a:gd name="connsiteX3-7" fmla="*/ 10000 w 10035"/>
              <a:gd name="connsiteY3-8" fmla="*/ 8012 h 10012"/>
              <a:gd name="connsiteX4-9" fmla="*/ 0 w 10035"/>
              <a:gd name="connsiteY4-10" fmla="*/ 10012 h 10012"/>
              <a:gd name="connsiteX0-11" fmla="*/ 0 w 10035"/>
              <a:gd name="connsiteY0-12" fmla="*/ 10012 h 10012"/>
              <a:gd name="connsiteX1-13" fmla="*/ 0 w 10035"/>
              <a:gd name="connsiteY1-14" fmla="*/ 12 h 10012"/>
              <a:gd name="connsiteX2-15" fmla="*/ 10035 w 10035"/>
              <a:gd name="connsiteY2-16" fmla="*/ 0 h 10012"/>
              <a:gd name="connsiteX3-17" fmla="*/ 9965 w 10035"/>
              <a:gd name="connsiteY3-18" fmla="*/ 9867 h 10012"/>
              <a:gd name="connsiteX4-19" fmla="*/ 0 w 10035"/>
              <a:gd name="connsiteY4-20" fmla="*/ 10012 h 10012"/>
              <a:gd name="connsiteX0-21" fmla="*/ 0 w 10035"/>
              <a:gd name="connsiteY0-22" fmla="*/ 10012 h 10012"/>
              <a:gd name="connsiteX1-23" fmla="*/ 0 w 10035"/>
              <a:gd name="connsiteY1-24" fmla="*/ 12 h 10012"/>
              <a:gd name="connsiteX2-25" fmla="*/ 10035 w 10035"/>
              <a:gd name="connsiteY2-26" fmla="*/ 0 h 10012"/>
              <a:gd name="connsiteX3-27" fmla="*/ 9965 w 10035"/>
              <a:gd name="connsiteY3-28" fmla="*/ 9945 h 10012"/>
              <a:gd name="connsiteX4-29" fmla="*/ 0 w 10035"/>
              <a:gd name="connsiteY4-30" fmla="*/ 10012 h 10012"/>
              <a:gd name="connsiteX0-31" fmla="*/ 0 w 10035"/>
              <a:gd name="connsiteY0-32" fmla="*/ 10012 h 10023"/>
              <a:gd name="connsiteX1-33" fmla="*/ 0 w 10035"/>
              <a:gd name="connsiteY1-34" fmla="*/ 12 h 10023"/>
              <a:gd name="connsiteX2-35" fmla="*/ 10035 w 10035"/>
              <a:gd name="connsiteY2-36" fmla="*/ 0 h 10023"/>
              <a:gd name="connsiteX3-37" fmla="*/ 9965 w 10035"/>
              <a:gd name="connsiteY3-38" fmla="*/ 10023 h 10023"/>
              <a:gd name="connsiteX4-39" fmla="*/ 0 w 10035"/>
              <a:gd name="connsiteY4-40" fmla="*/ 10012 h 100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5" h="10023">
                <a:moveTo>
                  <a:pt x="0" y="10012"/>
                </a:moveTo>
                <a:lnTo>
                  <a:pt x="0" y="12"/>
                </a:lnTo>
                <a:lnTo>
                  <a:pt x="10035" y="0"/>
                </a:lnTo>
                <a:cubicBezTo>
                  <a:pt x="10023" y="2671"/>
                  <a:pt x="9977" y="7352"/>
                  <a:pt x="9965" y="10023"/>
                </a:cubicBezTo>
                <a:lnTo>
                  <a:pt x="0" y="10012"/>
                </a:lnTo>
                <a:close/>
              </a:path>
            </a:pathLst>
          </a:custGeom>
          <a:solidFill>
            <a:srgbClr val="003F8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6701" tIns="845686" rIns="263922" bIns="845687" numCol="1" spcCol="1270" anchor="t" anchorCtr="0">
            <a:noAutofit/>
          </a:bodyPr>
          <a:p>
            <a:pPr marL="0" marR="0" lvl="0" indent="0" algn="ctr" defTabSz="1866900" rtl="0" eaLnBrk="1" fontAlgn="auto" latinLnBrk="0" hangingPunct="1">
              <a:lnSpc>
                <a:spcPct val="4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lang="zh-CN" altLang="en-US" sz="2400" b="1">
                <a:sym typeface="+mn-ea"/>
              </a:rPr>
              <a:t>model detection tools</a:t>
            </a:r>
            <a:endParaRPr lang="zh-CN" altLang="en-US" sz="2400" b="1"/>
          </a:p>
          <a:p>
            <a:pPr marL="0" marR="0" lvl="0" indent="0" algn="l" defTabSz="1866900" rtl="0" eaLnBrk="1" fontAlgn="auto" latinLnBrk="0" hangingPunct="1">
              <a:lnSpc>
                <a:spcPct val="4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  <a:p>
            <a:pPr marL="285750" marR="0" lvl="1" indent="-285750" algn="l" defTabSz="1466850" rtl="0" eaLnBrk="1" fontAlgn="auto" latinLnBrk="0" hangingPunct="1">
              <a:lnSpc>
                <a:spcPct val="4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  <a:p>
            <a:pPr marL="285750" marR="0" lvl="1" indent="-285750" algn="l" defTabSz="1466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77" name="文本框 76"/>
          <p:cNvSpPr txBox="1"/>
          <p:nvPr>
            <p:custDataLst>
              <p:tags r:id="rId14"/>
            </p:custDataLst>
          </p:nvPr>
        </p:nvSpPr>
        <p:spPr>
          <a:xfrm>
            <a:off x="7003415" y="2883535"/>
            <a:ext cx="3791585" cy="25412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0">
            <a:noAutofit/>
          </a:bodyPr>
          <a:p>
            <a:pPr indent="0">
              <a:lnSpc>
                <a:spcPct val="150000"/>
              </a:lnSpc>
              <a:buClr>
                <a:srgbClr val="FF0000"/>
              </a:buClr>
              <a:buFont typeface="Wingdings" panose="05000000000000000000" charset="0"/>
              <a:buNone/>
            </a:pPr>
            <a:r>
              <a:rPr lang="zh-CN" altLang="en-US" sz="2000">
                <a:sym typeface="+mn-ea"/>
              </a:rPr>
              <a:t>used the </a:t>
            </a:r>
            <a:r>
              <a:rPr lang="zh-CN" altLang="en-US" sz="2000" b="1">
                <a:solidFill>
                  <a:srgbClr val="FF0000"/>
                </a:solidFill>
                <a:sym typeface="+mn-ea"/>
              </a:rPr>
              <a:t>dataset</a:t>
            </a:r>
            <a:r>
              <a:rPr lang="zh-CN" altLang="en-US" sz="2000">
                <a:sym typeface="+mn-ea"/>
              </a:rPr>
              <a:t> provided by the teaching assistant to </a:t>
            </a:r>
            <a:r>
              <a:rPr lang="zh-CN" altLang="en-US" sz="2000" b="1">
                <a:sym typeface="+mn-ea"/>
              </a:rPr>
              <a:t>train a CNN-based dataset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+mn-ea"/>
            </a:endParaRPr>
          </a:p>
        </p:txBody>
      </p:sp>
      <p:sp>
        <p:nvSpPr>
          <p:cNvPr id="23" name="任意多边形: 形状 22"/>
          <p:cNvSpPr/>
          <p:nvPr>
            <p:custDataLst>
              <p:tags r:id="rId15"/>
            </p:custDataLst>
          </p:nvPr>
        </p:nvSpPr>
        <p:spPr>
          <a:xfrm>
            <a:off x="1148080" y="2192655"/>
            <a:ext cx="4279900" cy="6819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-1" fmla="*/ 0 w 10174"/>
              <a:gd name="connsiteY0-2" fmla="*/ 10116 h 10116"/>
              <a:gd name="connsiteX1-3" fmla="*/ 0 w 10174"/>
              <a:gd name="connsiteY1-4" fmla="*/ 116 h 10116"/>
              <a:gd name="connsiteX2-5" fmla="*/ 10174 w 10174"/>
              <a:gd name="connsiteY2-6" fmla="*/ 0 h 10116"/>
              <a:gd name="connsiteX3-7" fmla="*/ 10000 w 10174"/>
              <a:gd name="connsiteY3-8" fmla="*/ 8116 h 10116"/>
              <a:gd name="connsiteX4-9" fmla="*/ 0 w 10174"/>
              <a:gd name="connsiteY4-10" fmla="*/ 10116 h 10116"/>
              <a:gd name="connsiteX0-11" fmla="*/ 0 w 10070"/>
              <a:gd name="connsiteY0-12" fmla="*/ 10000 h 10000"/>
              <a:gd name="connsiteX1-13" fmla="*/ 0 w 10070"/>
              <a:gd name="connsiteY1-14" fmla="*/ 0 h 10000"/>
              <a:gd name="connsiteX2-15" fmla="*/ 10070 w 10070"/>
              <a:gd name="connsiteY2-16" fmla="*/ 67 h 10000"/>
              <a:gd name="connsiteX3-17" fmla="*/ 10000 w 10070"/>
              <a:gd name="connsiteY3-18" fmla="*/ 8000 h 10000"/>
              <a:gd name="connsiteX4-19" fmla="*/ 0 w 10070"/>
              <a:gd name="connsiteY4-20" fmla="*/ 10000 h 10000"/>
              <a:gd name="connsiteX0-21" fmla="*/ 0 w 10070"/>
              <a:gd name="connsiteY0-22" fmla="*/ 10116 h 10116"/>
              <a:gd name="connsiteX1-23" fmla="*/ 0 w 10070"/>
              <a:gd name="connsiteY1-24" fmla="*/ 116 h 10116"/>
              <a:gd name="connsiteX2-25" fmla="*/ 10070 w 10070"/>
              <a:gd name="connsiteY2-26" fmla="*/ 0 h 10116"/>
              <a:gd name="connsiteX3-27" fmla="*/ 10000 w 10070"/>
              <a:gd name="connsiteY3-28" fmla="*/ 8116 h 10116"/>
              <a:gd name="connsiteX4-29" fmla="*/ 0 w 10070"/>
              <a:gd name="connsiteY4-30" fmla="*/ 10116 h 10116"/>
              <a:gd name="connsiteX0-31" fmla="*/ 0 w 10070"/>
              <a:gd name="connsiteY0-32" fmla="*/ 10064 h 10064"/>
              <a:gd name="connsiteX1-33" fmla="*/ 0 w 10070"/>
              <a:gd name="connsiteY1-34" fmla="*/ 64 h 10064"/>
              <a:gd name="connsiteX2-35" fmla="*/ 10070 w 10070"/>
              <a:gd name="connsiteY2-36" fmla="*/ 0 h 10064"/>
              <a:gd name="connsiteX3-37" fmla="*/ 10000 w 10070"/>
              <a:gd name="connsiteY3-38" fmla="*/ 8064 h 10064"/>
              <a:gd name="connsiteX4-39" fmla="*/ 0 w 10070"/>
              <a:gd name="connsiteY4-40" fmla="*/ 10064 h 10064"/>
              <a:gd name="connsiteX0-41" fmla="*/ 0 w 10070"/>
              <a:gd name="connsiteY0-42" fmla="*/ 10064 h 10064"/>
              <a:gd name="connsiteX1-43" fmla="*/ 0 w 10070"/>
              <a:gd name="connsiteY1-44" fmla="*/ 64 h 10064"/>
              <a:gd name="connsiteX2-45" fmla="*/ 10070 w 10070"/>
              <a:gd name="connsiteY2-46" fmla="*/ 0 h 10064"/>
              <a:gd name="connsiteX3-47" fmla="*/ 10000 w 10070"/>
              <a:gd name="connsiteY3-48" fmla="*/ 8064 h 10064"/>
              <a:gd name="connsiteX4-49" fmla="*/ 0 w 10070"/>
              <a:gd name="connsiteY4-50" fmla="*/ 10064 h 10064"/>
              <a:gd name="connsiteX0-51" fmla="*/ 0 w 10070"/>
              <a:gd name="connsiteY0-52" fmla="*/ 10064 h 10102"/>
              <a:gd name="connsiteX1-53" fmla="*/ 0 w 10070"/>
              <a:gd name="connsiteY1-54" fmla="*/ 64 h 10102"/>
              <a:gd name="connsiteX2-55" fmla="*/ 10070 w 10070"/>
              <a:gd name="connsiteY2-56" fmla="*/ 0 h 10102"/>
              <a:gd name="connsiteX3-57" fmla="*/ 9896 w 10070"/>
              <a:gd name="connsiteY3-58" fmla="*/ 10102 h 10102"/>
              <a:gd name="connsiteX4-59" fmla="*/ 0 w 10070"/>
              <a:gd name="connsiteY4-60" fmla="*/ 10064 h 10102"/>
              <a:gd name="connsiteX0-61" fmla="*/ 0 w 10070"/>
              <a:gd name="connsiteY0-62" fmla="*/ 10064 h 10102"/>
              <a:gd name="connsiteX1-63" fmla="*/ 0 w 10070"/>
              <a:gd name="connsiteY1-64" fmla="*/ 64 h 10102"/>
              <a:gd name="connsiteX2-65" fmla="*/ 10070 w 10070"/>
              <a:gd name="connsiteY2-66" fmla="*/ 0 h 10102"/>
              <a:gd name="connsiteX3-67" fmla="*/ 9896 w 10070"/>
              <a:gd name="connsiteY3-68" fmla="*/ 10102 h 10102"/>
              <a:gd name="connsiteX4-69" fmla="*/ 0 w 10070"/>
              <a:gd name="connsiteY4-70" fmla="*/ 10064 h 10102"/>
              <a:gd name="connsiteX0-71" fmla="*/ 0 w 10000"/>
              <a:gd name="connsiteY0-72" fmla="*/ 10000 h 10038"/>
              <a:gd name="connsiteX1-73" fmla="*/ 0 w 10000"/>
              <a:gd name="connsiteY1-74" fmla="*/ 0 h 10038"/>
              <a:gd name="connsiteX2-75" fmla="*/ 10000 w 10000"/>
              <a:gd name="connsiteY2-76" fmla="*/ 41 h 10038"/>
              <a:gd name="connsiteX3-77" fmla="*/ 9896 w 10000"/>
              <a:gd name="connsiteY3-78" fmla="*/ 10038 h 10038"/>
              <a:gd name="connsiteX4-79" fmla="*/ 0 w 10000"/>
              <a:gd name="connsiteY4-80" fmla="*/ 10000 h 10038"/>
              <a:gd name="connsiteX0-81" fmla="*/ 0 w 9965"/>
              <a:gd name="connsiteY0-82" fmla="*/ 10011 h 10049"/>
              <a:gd name="connsiteX1-83" fmla="*/ 0 w 9965"/>
              <a:gd name="connsiteY1-84" fmla="*/ 11 h 10049"/>
              <a:gd name="connsiteX2-85" fmla="*/ 9965 w 9965"/>
              <a:gd name="connsiteY2-86" fmla="*/ 0 h 10049"/>
              <a:gd name="connsiteX3-87" fmla="*/ 9896 w 9965"/>
              <a:gd name="connsiteY3-88" fmla="*/ 10049 h 10049"/>
              <a:gd name="connsiteX4-89" fmla="*/ 0 w 9965"/>
              <a:gd name="connsiteY4-90" fmla="*/ 10011 h 100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965" h="10049">
                <a:moveTo>
                  <a:pt x="0" y="10011"/>
                </a:moveTo>
                <a:lnTo>
                  <a:pt x="0" y="11"/>
                </a:lnTo>
                <a:lnTo>
                  <a:pt x="9965" y="0"/>
                </a:lnTo>
                <a:cubicBezTo>
                  <a:pt x="9942" y="2644"/>
                  <a:pt x="9919" y="7405"/>
                  <a:pt x="9896" y="10049"/>
                </a:cubicBezTo>
                <a:lnTo>
                  <a:pt x="0" y="100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6701" tIns="845686" rIns="263922" bIns="845687" numCol="1" spcCol="1270" anchor="t" anchorCtr="0">
            <a:noAutofit/>
          </a:bodyPr>
          <a:p>
            <a:pPr marL="0" marR="0" lvl="0" indent="0" algn="ctr" defTabSz="1866900" rtl="0" eaLnBrk="1" fontAlgn="auto" latinLnBrk="0" hangingPunct="1">
              <a:lnSpc>
                <a:spcPct val="4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lang="zh-CN" altLang="en-US" sz="2400" b="1">
                <a:solidFill>
                  <a:schemeClr val="bg1"/>
                </a:solidFill>
                <a:sym typeface="+mn-ea"/>
              </a:rPr>
              <a:t>text extraction tools</a:t>
            </a:r>
            <a:endParaRPr lang="zh-CN" altLang="en-US" sz="2400" b="1">
              <a:solidFill>
                <a:schemeClr val="bg1"/>
              </a:solidFill>
            </a:endParaRPr>
          </a:p>
          <a:p>
            <a:pPr marL="0" marR="0" lvl="0" indent="0" algn="ctr" defTabSz="1866900" rtl="0" eaLnBrk="1" fontAlgn="auto" latinLnBrk="0" hangingPunct="1">
              <a:lnSpc>
                <a:spcPct val="4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  <a:p>
            <a:pPr marL="285750" marR="0" lvl="1" indent="-285750" algn="ctr" defTabSz="1466850" rtl="0" eaLnBrk="1" fontAlgn="auto" latinLnBrk="0" hangingPunct="1">
              <a:lnSpc>
                <a:spcPct val="4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  <a:p>
            <a:pPr marL="285750" marR="0" lvl="1" indent="-285750" algn="ctr" defTabSz="1466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26" name="文本框 25"/>
          <p:cNvSpPr txBox="1"/>
          <p:nvPr>
            <p:custDataLst>
              <p:tags r:id="rId16"/>
            </p:custDataLst>
          </p:nvPr>
        </p:nvSpPr>
        <p:spPr>
          <a:xfrm>
            <a:off x="1148080" y="2874645"/>
            <a:ext cx="4187190" cy="2550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0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>
                <a:sym typeface="+mn-ea"/>
              </a:rPr>
              <a:t>use</a:t>
            </a:r>
            <a:r>
              <a:rPr lang="en-US" altLang="zh-CN" sz="2000">
                <a:sym typeface="+mn-ea"/>
              </a:rPr>
              <a:t>d</a:t>
            </a:r>
            <a:r>
              <a:rPr lang="zh-CN" altLang="en-US" sz="2000">
                <a:sym typeface="+mn-ea"/>
              </a:rPr>
              <a:t> </a:t>
            </a:r>
            <a:r>
              <a:rPr lang="zh-CN" altLang="en-US" sz="2000" b="1">
                <a:solidFill>
                  <a:srgbClr val="FF0000"/>
                </a:solidFill>
                <a:sym typeface="+mn-ea"/>
              </a:rPr>
              <a:t>Cnocr</a:t>
            </a:r>
            <a:r>
              <a:rPr lang="zh-CN" altLang="en-US" sz="2000">
                <a:sym typeface="+mn-ea"/>
              </a:rPr>
              <a:t> to </a:t>
            </a:r>
            <a:r>
              <a:rPr lang="zh-CN" altLang="en-US" sz="2000" b="1">
                <a:sym typeface="+mn-ea"/>
              </a:rPr>
              <a:t>match the text information in the advert with the common information in the advert</a:t>
            </a:r>
            <a:r>
              <a:rPr lang="zh-CN" altLang="en-US" sz="2000">
                <a:sym typeface="+mn-ea"/>
              </a:rPr>
              <a:t>.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+mn-ea"/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5831840" y="3529965"/>
            <a:ext cx="709930" cy="283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23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0233"/>
            <a:ext cx="6101666" cy="343535"/>
            <a:chOff x="5335826" y="70233"/>
            <a:chExt cx="6101666" cy="343535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8673386" y="9894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023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555276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0652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12"/>
            </p:custDataLst>
          </p:nvPr>
        </p:nvSpPr>
        <p:spPr>
          <a:xfrm>
            <a:off x="709930" y="709295"/>
            <a:ext cx="74447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55600" indent="-342900">
              <a:spcBef>
                <a:spcPts val="1095"/>
              </a:spcBef>
              <a:buClr>
                <a:srgbClr val="C00000"/>
              </a:buClr>
              <a:buSzPct val="79000"/>
              <a:buFont typeface="Wingdings" panose="05000000000000000000"/>
              <a:buChar char=""/>
              <a:tabLst>
                <a:tab pos="355600" algn="l"/>
              </a:tabLst>
            </a:pPr>
            <a:r>
              <a:rPr lang="en-US" altLang="zh-CN" sz="28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Coding</a:t>
            </a:r>
            <a:endParaRPr lang="en-US" altLang="zh-CN" sz="28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205" y="1231265"/>
            <a:ext cx="5090160" cy="56692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60365" y="880745"/>
            <a:ext cx="660654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0233"/>
            <a:ext cx="6101666" cy="343535"/>
            <a:chOff x="5335826" y="70233"/>
            <a:chExt cx="6101666" cy="343535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8673386" y="9894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023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555276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0652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rcRect r="1976"/>
          <a:stretch>
            <a:fillRect/>
          </a:stretch>
        </p:blipFill>
        <p:spPr>
          <a:xfrm>
            <a:off x="102235" y="998220"/>
            <a:ext cx="6520815" cy="58597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rcRect r="22076"/>
          <a:stretch>
            <a:fillRect/>
          </a:stretch>
        </p:blipFill>
        <p:spPr>
          <a:xfrm>
            <a:off x="6791325" y="1021080"/>
            <a:ext cx="5177790" cy="58369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0233"/>
            <a:ext cx="6101666" cy="343535"/>
            <a:chOff x="5335826" y="70233"/>
            <a:chExt cx="6101666" cy="343535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8673386" y="9894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023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555276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0652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rcRect r="9503"/>
          <a:stretch>
            <a:fillRect/>
          </a:stretch>
        </p:blipFill>
        <p:spPr>
          <a:xfrm>
            <a:off x="473710" y="1231900"/>
            <a:ext cx="5847715" cy="54635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rcRect r="18678"/>
          <a:stretch>
            <a:fillRect/>
          </a:stretch>
        </p:blipFill>
        <p:spPr>
          <a:xfrm>
            <a:off x="6623050" y="1104900"/>
            <a:ext cx="5186680" cy="5753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9343844" y="2175118"/>
            <a:ext cx="1913392" cy="191339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868837" y="2467476"/>
            <a:ext cx="1300163" cy="1300163"/>
            <a:chOff x="6868837" y="2467476"/>
            <a:chExt cx="1300163" cy="1300163"/>
          </a:xfrm>
        </p:grpSpPr>
        <p:sp>
          <p:nvSpPr>
            <p:cNvPr id="24" name="椭圆 23"/>
            <p:cNvSpPr/>
            <p:nvPr/>
          </p:nvSpPr>
          <p:spPr>
            <a:xfrm>
              <a:off x="6868837" y="2467476"/>
              <a:ext cx="1300163" cy="13001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0" name="图形 49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7262993" y="2803262"/>
              <a:ext cx="550429" cy="634015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4023002" y="2467476"/>
            <a:ext cx="1300163" cy="1300163"/>
            <a:chOff x="4023002" y="2467476"/>
            <a:chExt cx="1300163" cy="1300163"/>
          </a:xfrm>
        </p:grpSpPr>
        <p:sp>
          <p:nvSpPr>
            <p:cNvPr id="23" name="椭圆 22"/>
            <p:cNvSpPr/>
            <p:nvPr/>
          </p:nvSpPr>
          <p:spPr>
            <a:xfrm>
              <a:off x="4023002" y="2467476"/>
              <a:ext cx="1300163" cy="1300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1" name="图形 50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4353996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77167" y="2481733"/>
            <a:ext cx="1300163" cy="1300163"/>
            <a:chOff x="1177167" y="2337355"/>
            <a:chExt cx="1300163" cy="1300163"/>
          </a:xfrm>
        </p:grpSpPr>
        <p:sp>
          <p:nvSpPr>
            <p:cNvPr id="22" name="椭圆 21"/>
            <p:cNvSpPr/>
            <p:nvPr/>
          </p:nvSpPr>
          <p:spPr>
            <a:xfrm>
              <a:off x="1177167" y="2337355"/>
              <a:ext cx="1300163" cy="1300163"/>
            </a:xfrm>
            <a:prstGeom prst="ellipse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2" name="图形 51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1482804" y="2708834"/>
              <a:ext cx="633116" cy="634015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9650458" y="2467476"/>
            <a:ext cx="1300163" cy="1300163"/>
            <a:chOff x="9714671" y="2467476"/>
            <a:chExt cx="1300163" cy="1300163"/>
          </a:xfrm>
        </p:grpSpPr>
        <p:sp>
          <p:nvSpPr>
            <p:cNvPr id="25" name="椭圆 24"/>
            <p:cNvSpPr/>
            <p:nvPr/>
          </p:nvSpPr>
          <p:spPr>
            <a:xfrm>
              <a:off x="9714671" y="2467476"/>
              <a:ext cx="1300163" cy="130016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3" name="图形 5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0042056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7796463" y="964934"/>
            <a:ext cx="4049551" cy="873366"/>
            <a:chOff x="7796463" y="964934"/>
            <a:chExt cx="4049551" cy="873366"/>
          </a:xfrm>
        </p:grpSpPr>
        <p:sp>
          <p:nvSpPr>
            <p:cNvPr id="33" name="文本框 32"/>
            <p:cNvSpPr txBox="1"/>
            <p:nvPr/>
          </p:nvSpPr>
          <p:spPr>
            <a:xfrm>
              <a:off x="8405870" y="964934"/>
              <a:ext cx="34401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CONTENT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7796463" y="1838300"/>
              <a:ext cx="360786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0544175" y="1762998"/>
              <a:ext cx="86015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图形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0" y="-10804"/>
            <a:ext cx="12196631" cy="2127749"/>
            <a:chOff x="-4632" y="-1"/>
            <a:chExt cx="12196631" cy="2127749"/>
          </a:xfrm>
        </p:grpSpPr>
        <p:sp>
          <p:nvSpPr>
            <p:cNvPr id="40" name="任意多边形: 形状 10"/>
            <p:cNvSpPr/>
            <p:nvPr/>
          </p:nvSpPr>
          <p:spPr>
            <a:xfrm flipV="1">
              <a:off x="0" y="1684"/>
              <a:ext cx="12191999" cy="2126064"/>
            </a:xfrm>
            <a:custGeom>
              <a:avLst/>
              <a:gdLst>
                <a:gd name="connsiteX0" fmla="*/ 0 w 12191999"/>
                <a:gd name="connsiteY0" fmla="*/ 2126064 h 2126064"/>
                <a:gd name="connsiteX1" fmla="*/ 12191999 w 12191999"/>
                <a:gd name="connsiteY1" fmla="*/ 2126064 h 2126064"/>
                <a:gd name="connsiteX2" fmla="*/ 0 w 12191999"/>
                <a:gd name="connsiteY2" fmla="*/ 0 h 212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9" h="2126064">
                  <a:moveTo>
                    <a:pt x="0" y="2126064"/>
                  </a:moveTo>
                  <a:lnTo>
                    <a:pt x="12191999" y="212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6" name="任意多边形: 形状 19"/>
            <p:cNvSpPr/>
            <p:nvPr/>
          </p:nvSpPr>
          <p:spPr>
            <a:xfrm flipV="1">
              <a:off x="-4632" y="-1"/>
              <a:ext cx="845081" cy="695700"/>
            </a:xfrm>
            <a:custGeom>
              <a:avLst/>
              <a:gdLst>
                <a:gd name="connsiteX0" fmla="*/ 0 w 845081"/>
                <a:gd name="connsiteY0" fmla="*/ 695700 h 695700"/>
                <a:gd name="connsiteX1" fmla="*/ 845081 w 845081"/>
                <a:gd name="connsiteY1" fmla="*/ 695700 h 695700"/>
                <a:gd name="connsiteX2" fmla="*/ 0 w 845081"/>
                <a:gd name="connsiteY2" fmla="*/ 0 h 695700"/>
                <a:gd name="connsiteX3" fmla="*/ 0 w 845081"/>
                <a:gd name="connsiteY3" fmla="*/ 695700 h 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081" h="695700">
                  <a:moveTo>
                    <a:pt x="0" y="695700"/>
                  </a:moveTo>
                  <a:lnTo>
                    <a:pt x="845081" y="695700"/>
                  </a:lnTo>
                  <a:lnTo>
                    <a:pt x="0" y="0"/>
                  </a:lnTo>
                  <a:lnTo>
                    <a:pt x="0" y="695700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7" name="任意多边形: 形状 18"/>
            <p:cNvSpPr/>
            <p:nvPr/>
          </p:nvSpPr>
          <p:spPr>
            <a:xfrm flipV="1">
              <a:off x="2569944" y="9621"/>
              <a:ext cx="7642459" cy="1665174"/>
            </a:xfrm>
            <a:custGeom>
              <a:avLst/>
              <a:gdLst>
                <a:gd name="connsiteX0" fmla="*/ 2049597 w 7784426"/>
                <a:gd name="connsiteY0" fmla="*/ 1687299 h 1687299"/>
                <a:gd name="connsiteX1" fmla="*/ 7784426 w 7784426"/>
                <a:gd name="connsiteY1" fmla="*/ 1687299 h 1687299"/>
                <a:gd name="connsiteX2" fmla="*/ 7276089 w 7784426"/>
                <a:gd name="connsiteY2" fmla="*/ 1268818 h 1687299"/>
                <a:gd name="connsiteX3" fmla="*/ 0 w 7784426"/>
                <a:gd name="connsiteY3" fmla="*/ 0 h 1687299"/>
                <a:gd name="connsiteX4" fmla="*/ 2049597 w 7784426"/>
                <a:gd name="connsiteY4" fmla="*/ 1687299 h 16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4426" h="1687299">
                  <a:moveTo>
                    <a:pt x="2049597" y="1687299"/>
                  </a:moveTo>
                  <a:lnTo>
                    <a:pt x="7784426" y="1687299"/>
                  </a:lnTo>
                  <a:lnTo>
                    <a:pt x="7276089" y="1268818"/>
                  </a:lnTo>
                  <a:lnTo>
                    <a:pt x="0" y="0"/>
                  </a:lnTo>
                  <a:lnTo>
                    <a:pt x="2049597" y="1687299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  <p:pic>
        <p:nvPicPr>
          <p:cNvPr id="58" name="图形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82" y="354706"/>
            <a:ext cx="2161308" cy="59942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154566" y="4130877"/>
            <a:ext cx="5762554" cy="1730828"/>
            <a:chOff x="3102428" y="3755572"/>
            <a:chExt cx="5762554" cy="1730828"/>
          </a:xfrm>
        </p:grpSpPr>
        <p:cxnSp>
          <p:nvCxnSpPr>
            <p:cNvPr id="8" name="直接连接符 7"/>
            <p:cNvCxnSpPr/>
            <p:nvPr>
              <p:custDataLst>
                <p:tags r:id="rId5"/>
              </p:custDataLst>
            </p:nvPr>
          </p:nvCxnSpPr>
          <p:spPr>
            <a:xfrm>
              <a:off x="3102428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6"/>
              </p:custDataLst>
            </p:nvPr>
          </p:nvCxnSpPr>
          <p:spPr>
            <a:xfrm>
              <a:off x="6019799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7"/>
              </p:custDataLst>
            </p:nvPr>
          </p:nvCxnSpPr>
          <p:spPr>
            <a:xfrm>
              <a:off x="8864982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3452495" y="4428490"/>
            <a:ext cx="2385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Motivation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6344920" y="4428490"/>
            <a:ext cx="23856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Proposed Methodology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9079865" y="4428490"/>
            <a:ext cx="23856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 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Results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570230" y="4428490"/>
            <a:ext cx="2385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Background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6583"/>
            <a:ext cx="6209695" cy="337518"/>
            <a:chOff x="5335826" y="76583"/>
            <a:chExt cx="6209695" cy="337518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10234216" y="10529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658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489871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1541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12"/>
            </p:custDataLst>
          </p:nvPr>
        </p:nvSpPr>
        <p:spPr>
          <a:xfrm>
            <a:off x="709930" y="922020"/>
            <a:ext cx="7444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55600" indent="-342900">
              <a:spcBef>
                <a:spcPts val="1095"/>
              </a:spcBef>
              <a:buClr>
                <a:srgbClr val="C00000"/>
              </a:buClr>
              <a:buSzPct val="79000"/>
              <a:buFont typeface="Wingdings" panose="05000000000000000000"/>
              <a:buChar char=""/>
              <a:tabLst>
                <a:tab pos="355600" algn="l"/>
              </a:tabLst>
            </a:pPr>
            <a:r>
              <a:rPr lang="en-US" altLang="zh-CN" sz="32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Data Analysis</a:t>
            </a:r>
            <a:endParaRPr lang="en-US" altLang="zh-CN" sz="32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3450" y="1981835"/>
            <a:ext cx="7138670" cy="4179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6583"/>
            <a:ext cx="6209695" cy="337518"/>
            <a:chOff x="5335826" y="76583"/>
            <a:chExt cx="6209695" cy="337518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10234216" y="10529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658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489871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1541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12"/>
            </p:custDataLst>
          </p:nvPr>
        </p:nvSpPr>
        <p:spPr>
          <a:xfrm>
            <a:off x="709930" y="922020"/>
            <a:ext cx="7444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27050" indent="-514350">
              <a:spcBef>
                <a:spcPts val="1095"/>
              </a:spcBef>
              <a:buClr>
                <a:srgbClr val="C00000"/>
              </a:buClr>
              <a:buSzPct val="79000"/>
              <a:buFont typeface="+mj-lt"/>
              <a:buAutoNum type="arabicPeriod"/>
              <a:tabLst>
                <a:tab pos="355600" algn="l"/>
              </a:tabLst>
            </a:pPr>
            <a:r>
              <a:rPr lang="en-US" altLang="zh-CN" sz="32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Data Reading</a:t>
            </a:r>
            <a:endParaRPr lang="en-US" altLang="zh-CN" sz="32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rcRect r="14631"/>
          <a:stretch>
            <a:fillRect/>
          </a:stretch>
        </p:blipFill>
        <p:spPr>
          <a:xfrm>
            <a:off x="6096000" y="588645"/>
            <a:ext cx="6096000" cy="626935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09930" y="2167890"/>
            <a:ext cx="4899660" cy="1291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charset="0"/>
              <a:buChar char="Ø"/>
              <a:defRPr/>
            </a:pPr>
            <a:r>
              <a:rPr lang="zh-CN" altLang="en-US" sz="2000" b="1">
                <a:sym typeface="+mn-ea"/>
              </a:rPr>
              <a:t>Use the </a:t>
            </a:r>
            <a:r>
              <a:rPr lang="zh-CN" altLang="en-US" sz="2000" b="1">
                <a:solidFill>
                  <a:srgbClr val="FF0000"/>
                </a:solidFill>
                <a:sym typeface="+mn-ea"/>
              </a:rPr>
              <a:t>csv module</a:t>
            </a:r>
            <a:r>
              <a:rPr lang="zh-CN" altLang="en-US" sz="2000" b="1">
                <a:sym typeface="+mn-ea"/>
              </a:rPr>
              <a:t> to read tables and construct separate tables for English and </a:t>
            </a:r>
            <a:r>
              <a:rPr lang="zh-CN" altLang="en-US" sz="2000" b="1">
                <a:sym typeface="+mn-ea"/>
              </a:rPr>
              <a:t>Chinese website information:</a:t>
            </a:r>
            <a:endParaRPr lang="zh-CN" altLang="en-US" sz="2000" b="1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6583"/>
            <a:ext cx="6209695" cy="337518"/>
            <a:chOff x="5335826" y="76583"/>
            <a:chExt cx="6209695" cy="337518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10234216" y="10529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658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489871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1541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12"/>
            </p:custDataLst>
          </p:nvPr>
        </p:nvSpPr>
        <p:spPr>
          <a:xfrm>
            <a:off x="709930" y="922020"/>
            <a:ext cx="7444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27050" indent="-514350">
              <a:spcBef>
                <a:spcPts val="1095"/>
              </a:spcBef>
              <a:buClr>
                <a:srgbClr val="C00000"/>
              </a:buClr>
              <a:buSzPct val="79000"/>
              <a:buFont typeface="+mj-lt"/>
              <a:buAutoNum type="arabicPeriod"/>
              <a:tabLst>
                <a:tab pos="355600" algn="l"/>
              </a:tabLst>
            </a:pPr>
            <a:r>
              <a:rPr lang="en-US" altLang="zh-CN" sz="32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Data Reading</a:t>
            </a:r>
            <a:endParaRPr lang="en-US" altLang="zh-CN" sz="32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40740" y="2058035"/>
            <a:ext cx="4636135" cy="2891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charset="0"/>
              <a:buChar char="Ø"/>
              <a:defRPr/>
            </a:pPr>
            <a:r>
              <a:rPr lang="zh-CN" altLang="en-US" sz="2000" b="1">
                <a:sym typeface="+mn-ea"/>
              </a:rPr>
              <a:t>Combine the two tables and perform data </a:t>
            </a:r>
            <a:r>
              <a:rPr lang="zh-CN" altLang="en-US" sz="2000" b="1">
                <a:sym typeface="+mn-ea"/>
              </a:rPr>
              <a:t>cleaning:</a:t>
            </a:r>
            <a:endParaRPr lang="zh-CN" altLang="en-US" sz="2000" b="1"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charset="0"/>
              <a:buChar char="Ø"/>
              <a:defRPr/>
            </a:pPr>
            <a:endParaRPr lang="zh-CN" altLang="en-US" sz="2000" b="1"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000" b="1">
                <a:solidFill>
                  <a:srgbClr val="FF0000"/>
                </a:solidFill>
                <a:sym typeface="+mn-ea"/>
              </a:rPr>
              <a:t>Remove the incorrect data</a:t>
            </a:r>
            <a:r>
              <a:rPr lang="zh-CN" altLang="en-US" sz="2000" b="1">
                <a:sym typeface="+mn-ea"/>
              </a:rPr>
              <a:t> collected (relative size &gt;1,&lt;0)</a:t>
            </a:r>
            <a:endParaRPr lang="zh-CN" altLang="en-US" sz="2000" b="1"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000" b="1">
                <a:solidFill>
                  <a:srgbClr val="FF0000"/>
                </a:solidFill>
                <a:sym typeface="+mn-ea"/>
              </a:rPr>
              <a:t>Calculate the relative size</a:t>
            </a:r>
            <a:r>
              <a:rPr lang="zh-CN" altLang="en-US" sz="2000" b="1">
                <a:sym typeface="+mn-ea"/>
              </a:rPr>
              <a:t> of the images (rel_x,rel_y)</a:t>
            </a:r>
            <a:endParaRPr lang="zh-CN" altLang="en-US" sz="2000" b="1"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rcRect r="7813"/>
          <a:stretch>
            <a:fillRect/>
          </a:stretch>
        </p:blipFill>
        <p:spPr>
          <a:xfrm>
            <a:off x="5922645" y="1148080"/>
            <a:ext cx="6269355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6583"/>
            <a:ext cx="6209695" cy="337518"/>
            <a:chOff x="5335826" y="76583"/>
            <a:chExt cx="6209695" cy="337518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10234216" y="10529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658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489871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1541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12"/>
            </p:custDataLst>
          </p:nvPr>
        </p:nvSpPr>
        <p:spPr>
          <a:xfrm>
            <a:off x="709930" y="922020"/>
            <a:ext cx="7444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27050" indent="-514350">
              <a:spcBef>
                <a:spcPts val="1095"/>
              </a:spcBef>
              <a:buClr>
                <a:srgbClr val="C00000"/>
              </a:buClr>
              <a:buSzPct val="79000"/>
              <a:buFont typeface="+mj-lt"/>
              <a:buAutoNum type="arabicPeriod" startAt="2"/>
              <a:tabLst>
                <a:tab pos="355600" algn="l"/>
              </a:tabLst>
            </a:pPr>
            <a:r>
              <a:rPr lang="en-US" altLang="zh-CN" sz="32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Allocation map</a:t>
            </a:r>
            <a:endParaRPr lang="en-US" altLang="zh-CN" sz="32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40740" y="1874520"/>
            <a:ext cx="9555480" cy="2491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charset="0"/>
              <a:buChar char="Ø"/>
              <a:defRPr/>
            </a:pPr>
            <a:r>
              <a:rPr lang="zh-CN" altLang="en-US" sz="2000" b="1">
                <a:sym typeface="+mn-ea"/>
              </a:rPr>
              <a:t>Tables for extracting different types of images, depending on </a:t>
            </a:r>
            <a:r>
              <a:rPr lang="zh-CN" altLang="en-US" sz="2000" b="1">
                <a:solidFill>
                  <a:srgbClr val="FF0000"/>
                </a:solidFill>
                <a:sym typeface="+mn-ea"/>
              </a:rPr>
              <a:t>the type of image</a:t>
            </a:r>
            <a:r>
              <a:rPr lang="zh-CN" altLang="en-US" sz="2000" b="1">
                <a:sym typeface="+mn-ea"/>
              </a:rPr>
              <a:t>:</a:t>
            </a:r>
            <a:endParaRPr lang="zh-CN" altLang="en-US" sz="2000" b="1">
              <a:sym typeface="+mn-ea"/>
            </a:endParaRPr>
          </a:p>
          <a:p>
            <a:pPr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charset="0"/>
              <a:buNone/>
              <a:defRPr/>
            </a:pPr>
            <a:endParaRPr lang="zh-CN" altLang="en-US" sz="2000" b="1">
              <a:sym typeface="+mn-ea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000" b="1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  <a:sym typeface="+mn-ea"/>
              </a:rPr>
              <a:t>-1 :Non-advertising</a:t>
            </a:r>
            <a:endParaRPr lang="zh-CN" altLang="en-US" sz="2000" b="1"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  <a:sym typeface="+mn-ea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000" b="1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  <a:sym typeface="+mn-ea"/>
              </a:rPr>
              <a:t>1 :Gambling advertisements</a:t>
            </a:r>
            <a:endParaRPr lang="zh-CN" altLang="en-US" sz="2000" b="1"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  <a:sym typeface="+mn-ea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000" b="1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  <a:sym typeface="+mn-ea"/>
              </a:rPr>
              <a:t>2 :Regular advertisements</a:t>
            </a:r>
            <a:endParaRPr lang="zh-CN" altLang="en-US" sz="2000" b="1"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  <a:sym typeface="+mn-ea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000" b="1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  <a:sym typeface="+mn-ea"/>
              </a:rPr>
              <a:t>3 :Pornographic advertisements</a:t>
            </a:r>
            <a:endParaRPr lang="zh-CN" altLang="en-US" sz="2000" b="1"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6760" y="4750435"/>
            <a:ext cx="8536940" cy="1887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6583"/>
            <a:ext cx="6209695" cy="337518"/>
            <a:chOff x="5335826" y="76583"/>
            <a:chExt cx="6209695" cy="337518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10234216" y="10529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658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489871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1541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12"/>
            </p:custDataLst>
          </p:nvPr>
        </p:nvSpPr>
        <p:spPr>
          <a:xfrm>
            <a:off x="709930" y="922020"/>
            <a:ext cx="7444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27050" indent="-514350">
              <a:spcBef>
                <a:spcPts val="1095"/>
              </a:spcBef>
              <a:buClr>
                <a:srgbClr val="C00000"/>
              </a:buClr>
              <a:buSzPct val="79000"/>
              <a:buFont typeface="+mj-lt"/>
              <a:buAutoNum type="arabicPeriod" startAt="2"/>
              <a:tabLst>
                <a:tab pos="355600" algn="l"/>
              </a:tabLst>
            </a:pPr>
            <a:r>
              <a:rPr lang="en-US" altLang="zh-CN" sz="32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Allocation map</a:t>
            </a:r>
            <a:endParaRPr lang="en-US" altLang="zh-CN" sz="32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4175" y="2351405"/>
            <a:ext cx="3855720" cy="1291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charset="0"/>
              <a:buChar char="Ø"/>
              <a:defRPr/>
            </a:pPr>
            <a:r>
              <a:rPr lang="zh-CN" altLang="en-US" sz="2000" b="1">
                <a:sym typeface="+mn-ea"/>
              </a:rPr>
              <a:t>Separate </a:t>
            </a:r>
            <a:r>
              <a:rPr lang="zh-CN" altLang="en-US" sz="2000" b="1">
                <a:solidFill>
                  <a:srgbClr val="FF0000"/>
                </a:solidFill>
                <a:sym typeface="+mn-ea"/>
              </a:rPr>
              <a:t>scatter plots</a:t>
            </a:r>
            <a:r>
              <a:rPr lang="zh-CN" altLang="en-US" sz="2000" b="1">
                <a:sym typeface="+mn-ea"/>
              </a:rPr>
              <a:t> of their relative position distribution in the </a:t>
            </a:r>
            <a:r>
              <a:rPr lang="zh-CN" altLang="en-US" sz="2000" b="1">
                <a:solidFill>
                  <a:srgbClr val="FF0000"/>
                </a:solidFill>
                <a:sym typeface="+mn-ea"/>
              </a:rPr>
              <a:t>normalised scenario</a:t>
            </a:r>
            <a:r>
              <a:rPr lang="zh-CN" altLang="en-US" sz="2000" b="1">
                <a:sym typeface="+mn-ea"/>
              </a:rPr>
              <a:t>:</a:t>
            </a:r>
            <a:endParaRPr lang="zh-CN" altLang="en-US" sz="2000" b="1"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rcRect r="3298"/>
          <a:stretch>
            <a:fillRect/>
          </a:stretch>
        </p:blipFill>
        <p:spPr>
          <a:xfrm>
            <a:off x="4447540" y="1505585"/>
            <a:ext cx="7744460" cy="4980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339636" y="76583"/>
            <a:ext cx="6097856" cy="337185"/>
            <a:chOff x="5339636" y="76583"/>
            <a:chExt cx="6097856" cy="337185"/>
          </a:xfrm>
        </p:grpSpPr>
        <p:sp>
          <p:nvSpPr>
            <p:cNvPr id="12" name="矩形 11"/>
            <p:cNvSpPr/>
            <p:nvPr>
              <p:custDataLst>
                <p:tags r:id="rId2"/>
              </p:custDataLst>
            </p:nvPr>
          </p:nvSpPr>
          <p:spPr>
            <a:xfrm>
              <a:off x="5339636" y="10402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7138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46516" y="7658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555276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0652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1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575584" y="1058545"/>
            <a:ext cx="5940786" cy="5374640"/>
            <a:chOff x="1095" y="5699"/>
            <a:chExt cx="7584" cy="4888"/>
          </a:xfrm>
        </p:grpSpPr>
        <p:sp>
          <p:nvSpPr>
            <p:cNvPr id="81" name="矩形 80"/>
            <p:cNvSpPr/>
            <p:nvPr>
              <p:custDataLst>
                <p:tags r:id="rId13"/>
              </p:custDataLst>
            </p:nvPr>
          </p:nvSpPr>
          <p:spPr>
            <a:xfrm>
              <a:off x="1095" y="5699"/>
              <a:ext cx="7584" cy="488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1176" y="5869"/>
              <a:ext cx="7268" cy="4711"/>
              <a:chOff x="2132057" y="2057109"/>
              <a:chExt cx="4615307" cy="2991665"/>
            </a:xfrm>
          </p:grpSpPr>
          <p:sp>
            <p:nvSpPr>
              <p:cNvPr id="83" name="文本框 82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2385841" y="2057109"/>
                <a:ext cx="3779520" cy="337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355600" indent="-342900" algn="l">
                  <a:spcBef>
                    <a:spcPts val="1095"/>
                  </a:spcBef>
                  <a:buClr>
                    <a:srgbClr val="C00000"/>
                  </a:buClr>
                  <a:buSzPct val="79000"/>
                  <a:buFont typeface="Wingdings" panose="05000000000000000000"/>
                  <a:buChar char=""/>
                  <a:tabLst>
                    <a:tab pos="355600" algn="l"/>
                  </a:tabLst>
                </a:pPr>
                <a:r>
                  <a:rPr lang="en-US" altLang="zh-CN" sz="3200" spc="105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What is “ad position”?</a:t>
                </a:r>
                <a:endParaRPr kumimoji="0" lang="en-US" altLang="zh-CN" sz="3200" b="1" i="0" u="none" strike="noStrike" kern="1200" cap="none" spc="105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84" name="文本框 83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2132057" y="2793840"/>
                <a:ext cx="4615307" cy="225493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298450" indent="-285750">
                  <a:spcBef>
                    <a:spcPts val="1095"/>
                  </a:spcBef>
                  <a:buClr>
                    <a:srgbClr val="C00000"/>
                  </a:buClr>
                  <a:buSzPct val="79000"/>
                  <a:buFont typeface="Wingdings" panose="05000000000000000000" charset="0"/>
                  <a:buChar char="Ø"/>
                  <a:tabLst>
                    <a:tab pos="355600" algn="l"/>
                  </a:tabLst>
                </a:pPr>
                <a:r>
                  <a:rPr lang="en-US" altLang="zh-CN" spc="105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Ad position is </a:t>
                </a:r>
                <a:r>
                  <a:rPr lang="en-US" altLang="zh-CN" b="1" spc="105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the position of your ad on a search results page or content-based webpage</a:t>
                </a:r>
                <a:r>
                  <a:rPr lang="en-US" altLang="zh-CN" spc="105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. It's determined by how your ad ranks against competing ads. Rank is determined by many factors, including:</a:t>
                </a:r>
                <a:endParaRPr lang="en-US" altLang="zh-CN" spc="105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endParaRPr>
              </a:p>
              <a:p>
                <a:pPr marL="0" lvl="1" indent="-285750">
                  <a:spcBef>
                    <a:spcPts val="1095"/>
                  </a:spcBef>
                  <a:buClr>
                    <a:srgbClr val="C00000"/>
                  </a:buClr>
                  <a:buSzPct val="79000"/>
                  <a:buFont typeface="Arial" panose="020B0604020202020204" pitchFamily="34" charset="0"/>
                  <a:buChar char="•"/>
                  <a:tabLst>
                    <a:tab pos="355600" algn="l"/>
                  </a:tabLst>
                </a:pPr>
                <a:r>
                  <a:rPr lang="en-US" altLang="zh-CN" spc="105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The amount you bid for your </a:t>
                </a:r>
                <a:r>
                  <a:rPr lang="en-US" altLang="zh-CN" b="1" spc="105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keyword</a:t>
                </a:r>
                <a:r>
                  <a:rPr lang="en-US" altLang="zh-CN" spc="105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.</a:t>
                </a:r>
                <a:endParaRPr kumimoji="0" lang="en-US" altLang="zh-CN" b="0" i="0" u="none" strike="noStrike" kern="1200" cap="none" spc="105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 Light" panose="020B0502040204020203" charset="-122"/>
                  <a:cs typeface="Arial" panose="020B0604020202020204" pitchFamily="34" charset="0"/>
                  <a:sym typeface="+mn-ea"/>
                </a:endParaRPr>
              </a:p>
              <a:p>
                <a:pPr marL="298450" indent="-285750">
                  <a:spcBef>
                    <a:spcPts val="1095"/>
                  </a:spcBef>
                  <a:buClr>
                    <a:srgbClr val="C00000"/>
                  </a:buClr>
                  <a:buSzPct val="79000"/>
                  <a:buFont typeface="Arial" panose="020B0604020202020204" pitchFamily="34" charset="0"/>
                  <a:buChar char="•"/>
                  <a:tabLst>
                    <a:tab pos="355600" algn="l"/>
                  </a:tabLst>
                </a:pPr>
                <a:r>
                  <a:rPr lang="en-US" altLang="zh-CN" spc="105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Your ad's</a:t>
                </a:r>
                <a:r>
                  <a:rPr lang="en-US" altLang="zh-CN" b="1" spc="105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 relevance</a:t>
                </a:r>
                <a:r>
                  <a:rPr lang="en-US" altLang="zh-CN" spc="105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.</a:t>
                </a:r>
                <a:endParaRPr lang="en-US" altLang="zh-CN" spc="105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endParaRPr>
              </a:p>
              <a:p>
                <a:pPr marL="0" lvl="1" indent="-285750">
                  <a:spcBef>
                    <a:spcPts val="1095"/>
                  </a:spcBef>
                  <a:buClr>
                    <a:srgbClr val="C00000"/>
                  </a:buClr>
                  <a:buSzPct val="79000"/>
                  <a:buFont typeface="Arial" panose="020B0604020202020204" pitchFamily="34" charset="0"/>
                  <a:buChar char="•"/>
                  <a:tabLst>
                    <a:tab pos="355600" algn="l"/>
                  </a:tabLst>
                </a:pPr>
                <a:r>
                  <a:rPr lang="en-US" altLang="zh-CN" spc="105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Your ad's performance, or click-through rate (</a:t>
                </a:r>
                <a:r>
                  <a:rPr lang="en-US" altLang="zh-CN" b="1" spc="105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CTR</a:t>
                </a:r>
                <a:r>
                  <a:rPr lang="en-US" altLang="zh-CN" spc="105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), on webpages. </a:t>
                </a:r>
                <a:endParaRPr kumimoji="0" lang="en-US" altLang="zh-CN" b="0" i="0" u="none" strike="noStrike" kern="1200" cap="none" spc="105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 Light" panose="020B0502040204020203" charset="-122"/>
                  <a:cs typeface="Arial" panose="020B0604020202020204" pitchFamily="34" charset="0"/>
                  <a:sym typeface="+mn-ea"/>
                </a:endParaRPr>
              </a:p>
              <a:p>
                <a:pPr marL="298450" indent="-285750">
                  <a:spcBef>
                    <a:spcPts val="1095"/>
                  </a:spcBef>
                  <a:buClr>
                    <a:srgbClr val="C00000"/>
                  </a:buClr>
                  <a:buSzPct val="79000"/>
                  <a:buFont typeface="Wingdings" panose="05000000000000000000" charset="0"/>
                  <a:buChar char="Ø"/>
                  <a:tabLst>
                    <a:tab pos="355600" algn="l"/>
                  </a:tabLst>
                </a:pPr>
                <a:endParaRPr kumimoji="0" lang="en-US" altLang="zh-CN" b="0" i="0" u="none" strike="noStrike" kern="1200" cap="none" spc="105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 Light" panose="020B0502040204020203" charset="-122"/>
                  <a:cs typeface="Arial" panose="020B0604020202020204" pitchFamily="34" charset="0"/>
                  <a:sym typeface="+mn-ea"/>
                </a:endParaRPr>
              </a:p>
            </p:txBody>
          </p:sp>
        </p:grp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0" y="1632585"/>
            <a:ext cx="6096000" cy="4297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6583"/>
            <a:ext cx="6209695" cy="337518"/>
            <a:chOff x="5335826" y="76583"/>
            <a:chExt cx="6209695" cy="337518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10234216" y="10529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658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489871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1541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12"/>
            </p:custDataLst>
          </p:nvPr>
        </p:nvSpPr>
        <p:spPr>
          <a:xfrm>
            <a:off x="709930" y="737870"/>
            <a:ext cx="7444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27050" indent="-514350">
              <a:spcBef>
                <a:spcPts val="1095"/>
              </a:spcBef>
              <a:buClr>
                <a:srgbClr val="C00000"/>
              </a:buClr>
              <a:buSzPct val="79000"/>
              <a:buFont typeface="+mj-lt"/>
              <a:buAutoNum type="arabicPeriod" startAt="2"/>
              <a:tabLst>
                <a:tab pos="355600" algn="l"/>
              </a:tabLst>
            </a:pPr>
            <a:r>
              <a:rPr lang="en-US" altLang="zh-CN" sz="32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Allocation map</a:t>
            </a:r>
            <a:endParaRPr lang="en-US" altLang="zh-CN" sz="32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759710" y="1468755"/>
            <a:ext cx="7175500" cy="5240655"/>
            <a:chOff x="5226" y="2371"/>
            <a:chExt cx="8970" cy="8253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3"/>
            <a:srcRect l="2021" t="11812" r="4562" b="2106"/>
            <a:stretch>
              <a:fillRect/>
            </a:stretch>
          </p:blipFill>
          <p:spPr>
            <a:xfrm>
              <a:off x="5226" y="2371"/>
              <a:ext cx="8971" cy="4054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4"/>
            <a:srcRect l="3656" r="1282"/>
            <a:stretch>
              <a:fillRect/>
            </a:stretch>
          </p:blipFill>
          <p:spPr>
            <a:xfrm>
              <a:off x="5226" y="6308"/>
              <a:ext cx="8971" cy="431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6583"/>
            <a:ext cx="6209695" cy="337518"/>
            <a:chOff x="5335826" y="76583"/>
            <a:chExt cx="6209695" cy="337518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10234216" y="10529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658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489871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1541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12"/>
            </p:custDataLst>
          </p:nvPr>
        </p:nvSpPr>
        <p:spPr>
          <a:xfrm>
            <a:off x="709930" y="922020"/>
            <a:ext cx="7444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27050" indent="-514350">
              <a:spcBef>
                <a:spcPts val="1095"/>
              </a:spcBef>
              <a:buClr>
                <a:srgbClr val="C00000"/>
              </a:buClr>
              <a:buSzPct val="79000"/>
              <a:buFont typeface="+mj-lt"/>
              <a:buAutoNum type="arabicPeriod" startAt="2"/>
              <a:tabLst>
                <a:tab pos="355600" algn="l"/>
              </a:tabLst>
            </a:pPr>
            <a:r>
              <a:rPr lang="en-US" altLang="zh-CN" sz="32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Allocation map</a:t>
            </a:r>
            <a:endParaRPr lang="en-US" altLang="zh-CN" sz="32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47140" y="2162810"/>
            <a:ext cx="537591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charset="0"/>
              <a:buChar char="Ø"/>
              <a:defRPr/>
            </a:pPr>
            <a:r>
              <a:rPr lang="zh-CN" altLang="en-US" sz="2000" b="1">
                <a:sym typeface="+mn-ea"/>
              </a:rPr>
              <a:t>Put the four charts in the same chart</a:t>
            </a:r>
            <a:r>
              <a:rPr lang="en-US" altLang="zh-CN" sz="2000" b="1">
                <a:sym typeface="+mn-ea"/>
              </a:rPr>
              <a:t>:</a:t>
            </a:r>
            <a:endParaRPr lang="en-US" altLang="zh-CN" sz="2000" b="1"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193290" y="3158490"/>
            <a:ext cx="7894320" cy="3302000"/>
            <a:chOff x="5904" y="2371"/>
            <a:chExt cx="12432" cy="52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3"/>
            <a:srcRect r="6498" b="4768"/>
            <a:stretch>
              <a:fillRect/>
            </a:stretch>
          </p:blipFill>
          <p:spPr>
            <a:xfrm>
              <a:off x="5904" y="2371"/>
              <a:ext cx="12432" cy="4594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4"/>
            <a:srcRect l="4103" t="53672" r="8397" b="3460"/>
            <a:stretch>
              <a:fillRect/>
            </a:stretch>
          </p:blipFill>
          <p:spPr>
            <a:xfrm>
              <a:off x="5904" y="6965"/>
              <a:ext cx="12432" cy="6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6583"/>
            <a:ext cx="6209695" cy="337518"/>
            <a:chOff x="5335826" y="76583"/>
            <a:chExt cx="6209695" cy="337518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10234216" y="10529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658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489871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1541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12"/>
            </p:custDataLst>
          </p:nvPr>
        </p:nvSpPr>
        <p:spPr>
          <a:xfrm>
            <a:off x="709930" y="922020"/>
            <a:ext cx="7444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27050" indent="-514350">
              <a:spcBef>
                <a:spcPts val="1095"/>
              </a:spcBef>
              <a:buClr>
                <a:srgbClr val="C00000"/>
              </a:buClr>
              <a:buSzPct val="79000"/>
              <a:buFont typeface="+mj-lt"/>
              <a:buAutoNum type="arabicPeriod" startAt="2"/>
              <a:tabLst>
                <a:tab pos="355600" algn="l"/>
              </a:tabLst>
            </a:pPr>
            <a:r>
              <a:rPr lang="en-US" altLang="zh-CN" sz="32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Allocation map</a:t>
            </a:r>
            <a:endParaRPr lang="en-US" altLang="zh-CN" sz="32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5425" y="1677670"/>
            <a:ext cx="7322185" cy="484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6583"/>
            <a:ext cx="6209695" cy="337518"/>
            <a:chOff x="5335826" y="76583"/>
            <a:chExt cx="6209695" cy="337518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10234216" y="10529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658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489871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1541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12"/>
            </p:custDataLst>
          </p:nvPr>
        </p:nvSpPr>
        <p:spPr>
          <a:xfrm>
            <a:off x="709930" y="922020"/>
            <a:ext cx="7444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27050" indent="-514350">
              <a:spcBef>
                <a:spcPts val="1095"/>
              </a:spcBef>
              <a:buClr>
                <a:srgbClr val="C00000"/>
              </a:buClr>
              <a:buSzPct val="79000"/>
              <a:buFont typeface="+mj-lt"/>
              <a:buAutoNum type="arabicPeriod" startAt="2"/>
              <a:tabLst>
                <a:tab pos="355600" algn="l"/>
              </a:tabLst>
            </a:pPr>
            <a:r>
              <a:rPr lang="en-US" altLang="zh-CN" sz="32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Allocation map</a:t>
            </a:r>
            <a:endParaRPr lang="en-US" altLang="zh-CN" sz="32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9125" y="1981835"/>
            <a:ext cx="5111750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/>
              <a:t>Histogram of the distribution of the four </a:t>
            </a:r>
            <a:r>
              <a:rPr lang="zh-CN" altLang="en-US" sz="2000" b="1">
                <a:sym typeface="+mn-ea"/>
              </a:rPr>
              <a:t>types</a:t>
            </a:r>
            <a:r>
              <a:rPr lang="zh-CN" altLang="en-US" sz="2000" b="1"/>
              <a:t> of images on the x-axis</a:t>
            </a:r>
            <a:endParaRPr lang="zh-CN" altLang="en-US" sz="2000" b="1"/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zh-CN" altLang="en-US" sz="2000" b="1"/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/>
              <a:t>Histogram of the distribution of the four types of images on the y-axis</a:t>
            </a:r>
            <a:endParaRPr lang="zh-CN" altLang="en-US" sz="2000" b="1"/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zh-CN" altLang="en-US" sz="2000" b="1"/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/>
              <a:t>Histogram of the width distribution of the four types of images</a:t>
            </a:r>
            <a:endParaRPr lang="zh-CN" altLang="en-US" sz="2000" b="1"/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zh-CN" altLang="en-US" sz="2000" b="1"/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/>
              <a:t>Histogram of the distribution of the lengths of the four types of images</a:t>
            </a:r>
            <a:endParaRPr lang="zh-CN" altLang="en-US" sz="2000" b="1"/>
          </a:p>
        </p:txBody>
      </p:sp>
      <p:grpSp>
        <p:nvGrpSpPr>
          <p:cNvPr id="17" name="组合 16"/>
          <p:cNvGrpSpPr/>
          <p:nvPr/>
        </p:nvGrpSpPr>
        <p:grpSpPr>
          <a:xfrm>
            <a:off x="6077585" y="1505585"/>
            <a:ext cx="5981700" cy="5298440"/>
            <a:chOff x="5002" y="758"/>
            <a:chExt cx="9420" cy="8344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3"/>
            <a:srcRect b="36727"/>
            <a:stretch>
              <a:fillRect/>
            </a:stretch>
          </p:blipFill>
          <p:spPr>
            <a:xfrm>
              <a:off x="5002" y="758"/>
              <a:ext cx="9420" cy="6302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3"/>
            <a:srcRect t="79498"/>
            <a:stretch>
              <a:fillRect/>
            </a:stretch>
          </p:blipFill>
          <p:spPr>
            <a:xfrm>
              <a:off x="5002" y="7060"/>
              <a:ext cx="9420" cy="204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6583"/>
            <a:ext cx="6209695" cy="337518"/>
            <a:chOff x="5335826" y="76583"/>
            <a:chExt cx="6209695" cy="337518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10234216" y="10529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658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489871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1541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12"/>
            </p:custDataLst>
          </p:nvPr>
        </p:nvSpPr>
        <p:spPr>
          <a:xfrm>
            <a:off x="709930" y="922020"/>
            <a:ext cx="7444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27050" indent="-514350">
              <a:spcBef>
                <a:spcPts val="1095"/>
              </a:spcBef>
              <a:buClr>
                <a:srgbClr val="C00000"/>
              </a:buClr>
              <a:buSzPct val="79000"/>
              <a:buFont typeface="+mj-lt"/>
              <a:buAutoNum type="arabicPeriod" startAt="2"/>
              <a:tabLst>
                <a:tab pos="355600" algn="l"/>
              </a:tabLst>
            </a:pPr>
            <a:r>
              <a:rPr lang="en-US" altLang="zh-CN" sz="32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Allocation map</a:t>
            </a:r>
            <a:endParaRPr lang="en-US" altLang="zh-CN" sz="32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842770" y="1680845"/>
            <a:ext cx="9702800" cy="4954905"/>
            <a:chOff x="2902" y="2647"/>
            <a:chExt cx="15280" cy="7803"/>
          </a:xfrm>
        </p:grpSpPr>
        <p:sp>
          <p:nvSpPr>
            <p:cNvPr id="13" name="文本框 12"/>
            <p:cNvSpPr txBox="1"/>
            <p:nvPr/>
          </p:nvSpPr>
          <p:spPr>
            <a:xfrm>
              <a:off x="2902" y="9726"/>
              <a:ext cx="15280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en-US" sz="2000" b="1"/>
                <a:t>Histogram of the distribution of the four </a:t>
              </a:r>
              <a:r>
                <a:rPr lang="zh-CN" altLang="en-US" sz="2000" b="1">
                  <a:sym typeface="+mn-ea"/>
                </a:rPr>
                <a:t>types</a:t>
              </a:r>
              <a:r>
                <a:rPr lang="zh-CN" altLang="en-US" sz="2000" b="1"/>
                <a:t> of images on the x-axis</a:t>
              </a:r>
              <a:endParaRPr lang="zh-CN" altLang="en-US" sz="2000" b="1"/>
            </a:p>
          </p:txBody>
        </p:sp>
        <p:pic>
          <p:nvPicPr>
            <p:cNvPr id="14" name="图片 13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4289" y="2647"/>
              <a:ext cx="11339" cy="680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6583"/>
            <a:ext cx="6209695" cy="337518"/>
            <a:chOff x="5335826" y="76583"/>
            <a:chExt cx="6209695" cy="337518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10234216" y="10529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658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489871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1541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12"/>
            </p:custDataLst>
          </p:nvPr>
        </p:nvSpPr>
        <p:spPr>
          <a:xfrm>
            <a:off x="709930" y="922020"/>
            <a:ext cx="7444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27050" indent="-514350">
              <a:spcBef>
                <a:spcPts val="1095"/>
              </a:spcBef>
              <a:buClr>
                <a:srgbClr val="C00000"/>
              </a:buClr>
              <a:buSzPct val="79000"/>
              <a:buFont typeface="+mj-lt"/>
              <a:buAutoNum type="arabicPeriod" startAt="2"/>
              <a:tabLst>
                <a:tab pos="355600" algn="l"/>
              </a:tabLst>
            </a:pPr>
            <a:r>
              <a:rPr lang="en-US" altLang="zh-CN" sz="32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Allocation map</a:t>
            </a:r>
            <a:endParaRPr lang="en-US" altLang="zh-CN" sz="32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842770" y="1675130"/>
            <a:ext cx="9702800" cy="4949825"/>
            <a:chOff x="2902" y="2638"/>
            <a:chExt cx="15280" cy="7795"/>
          </a:xfrm>
        </p:grpSpPr>
        <p:sp>
          <p:nvSpPr>
            <p:cNvPr id="13" name="文本框 12"/>
            <p:cNvSpPr txBox="1"/>
            <p:nvPr/>
          </p:nvSpPr>
          <p:spPr>
            <a:xfrm>
              <a:off x="2902" y="9709"/>
              <a:ext cx="15280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en-US" sz="2000" b="1">
                  <a:sym typeface="+mn-ea"/>
                </a:rPr>
                <a:t>Histogram of the distribution of the four types of images on the y-axis</a:t>
              </a:r>
              <a:endParaRPr lang="zh-CN" altLang="en-US" sz="2000" b="1"/>
            </a:p>
          </p:txBody>
        </p:sp>
        <p:pic>
          <p:nvPicPr>
            <p:cNvPr id="15" name="图片 14"/>
            <p:cNvPicPr/>
            <p:nvPr/>
          </p:nvPicPr>
          <p:blipFill>
            <a:blip r:embed="rId13"/>
            <a:srcRect l="1836" t="4361" r="14164"/>
            <a:stretch>
              <a:fillRect/>
            </a:stretch>
          </p:blipFill>
          <p:spPr>
            <a:xfrm>
              <a:off x="4027" y="2638"/>
              <a:ext cx="11339" cy="680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6583"/>
            <a:ext cx="6209695" cy="337518"/>
            <a:chOff x="5335826" y="76583"/>
            <a:chExt cx="6209695" cy="337518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10234216" y="10529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658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489871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1541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12"/>
            </p:custDataLst>
          </p:nvPr>
        </p:nvSpPr>
        <p:spPr>
          <a:xfrm>
            <a:off x="709930" y="922020"/>
            <a:ext cx="7444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27050" indent="-514350">
              <a:spcBef>
                <a:spcPts val="1095"/>
              </a:spcBef>
              <a:buClr>
                <a:srgbClr val="C00000"/>
              </a:buClr>
              <a:buSzPct val="79000"/>
              <a:buFont typeface="+mj-lt"/>
              <a:buAutoNum type="arabicPeriod" startAt="2"/>
              <a:tabLst>
                <a:tab pos="355600" algn="l"/>
              </a:tabLst>
            </a:pPr>
            <a:r>
              <a:rPr lang="en-US" altLang="zh-CN" sz="32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Allocation map</a:t>
            </a:r>
            <a:endParaRPr lang="en-US" altLang="zh-CN" sz="32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842770" y="1639570"/>
            <a:ext cx="9702800" cy="4985385"/>
            <a:chOff x="2902" y="2582"/>
            <a:chExt cx="15280" cy="7851"/>
          </a:xfrm>
        </p:grpSpPr>
        <p:sp>
          <p:nvSpPr>
            <p:cNvPr id="13" name="文本框 12"/>
            <p:cNvSpPr txBox="1"/>
            <p:nvPr/>
          </p:nvSpPr>
          <p:spPr>
            <a:xfrm>
              <a:off x="2902" y="9709"/>
              <a:ext cx="15280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en-US" sz="2000" b="1">
                  <a:sym typeface="+mn-ea"/>
                </a:rPr>
                <a:t>Histogram of the width distribution of the four types of images</a:t>
              </a:r>
              <a:endParaRPr lang="zh-CN" altLang="en-US" sz="2000" b="1"/>
            </a:p>
          </p:txBody>
        </p:sp>
        <p:pic>
          <p:nvPicPr>
            <p:cNvPr id="14" name="图片 13"/>
            <p:cNvPicPr/>
            <p:nvPr/>
          </p:nvPicPr>
          <p:blipFill>
            <a:blip r:embed="rId13"/>
            <a:srcRect r="5221"/>
            <a:stretch>
              <a:fillRect/>
            </a:stretch>
          </p:blipFill>
          <p:spPr>
            <a:xfrm>
              <a:off x="4315" y="2582"/>
              <a:ext cx="11339" cy="680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6583"/>
            <a:ext cx="6209695" cy="337518"/>
            <a:chOff x="5335826" y="76583"/>
            <a:chExt cx="6209695" cy="337518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10234216" y="10529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658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489871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1541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12"/>
            </p:custDataLst>
          </p:nvPr>
        </p:nvSpPr>
        <p:spPr>
          <a:xfrm>
            <a:off x="709930" y="922020"/>
            <a:ext cx="7444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27050" indent="-514350">
              <a:spcBef>
                <a:spcPts val="1095"/>
              </a:spcBef>
              <a:buClr>
                <a:srgbClr val="C00000"/>
              </a:buClr>
              <a:buSzPct val="79000"/>
              <a:buFont typeface="+mj-lt"/>
              <a:buAutoNum type="arabicPeriod" startAt="2"/>
              <a:tabLst>
                <a:tab pos="355600" algn="l"/>
              </a:tabLst>
            </a:pPr>
            <a:r>
              <a:rPr lang="en-US" altLang="zh-CN" sz="32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Allocation map</a:t>
            </a:r>
            <a:endParaRPr lang="en-US" altLang="zh-CN" sz="32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842770" y="1675765"/>
            <a:ext cx="9702800" cy="4949190"/>
            <a:chOff x="2902" y="2639"/>
            <a:chExt cx="15280" cy="7794"/>
          </a:xfrm>
        </p:grpSpPr>
        <p:sp>
          <p:nvSpPr>
            <p:cNvPr id="13" name="文本框 12"/>
            <p:cNvSpPr txBox="1"/>
            <p:nvPr/>
          </p:nvSpPr>
          <p:spPr>
            <a:xfrm>
              <a:off x="2902" y="9709"/>
              <a:ext cx="15280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en-US" sz="2000" b="1">
                  <a:sym typeface="+mn-ea"/>
                </a:rPr>
                <a:t>Histogram of the distribution of the lengths of the four types of images</a:t>
              </a:r>
              <a:endParaRPr lang="zh-CN" altLang="en-US" sz="2000" b="1"/>
            </a:p>
          </p:txBody>
        </p:sp>
        <p:pic>
          <p:nvPicPr>
            <p:cNvPr id="15" name="图片 14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4211" y="2639"/>
              <a:ext cx="11339" cy="680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6583"/>
            <a:ext cx="6209695" cy="337518"/>
            <a:chOff x="5335826" y="76583"/>
            <a:chExt cx="6209695" cy="337518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10234216" y="10529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658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489871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1541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12"/>
            </p:custDataLst>
          </p:nvPr>
        </p:nvSpPr>
        <p:spPr>
          <a:xfrm>
            <a:off x="709930" y="922020"/>
            <a:ext cx="7444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27050" indent="-514350">
              <a:spcBef>
                <a:spcPts val="1095"/>
              </a:spcBef>
              <a:buClr>
                <a:srgbClr val="C00000"/>
              </a:buClr>
              <a:buSzPct val="79000"/>
              <a:buFont typeface="+mj-lt"/>
              <a:buAutoNum type="arabicPeriod" startAt="2"/>
              <a:tabLst>
                <a:tab pos="355600" algn="l"/>
              </a:tabLst>
            </a:pPr>
            <a:r>
              <a:rPr lang="en-US" altLang="zh-CN" sz="32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Allocation map</a:t>
            </a:r>
            <a:endParaRPr lang="en-US" altLang="zh-CN" sz="32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1790" y="2058035"/>
            <a:ext cx="511175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charset="0"/>
              <a:buChar char="Ø"/>
            </a:pPr>
            <a:r>
              <a:rPr lang="zh-CN" altLang="en-US" sz="2000" b="1"/>
              <a:t>The </a:t>
            </a:r>
            <a:r>
              <a:rPr lang="zh-CN" altLang="en-US" sz="2000" b="1">
                <a:solidFill>
                  <a:srgbClr val="FF0000"/>
                </a:solidFill>
              </a:rPr>
              <a:t>average position</a:t>
            </a:r>
            <a:r>
              <a:rPr lang="zh-CN" altLang="en-US" sz="2000" b="1"/>
              <a:t> of each type of image, expressed as a rectangle, in relation to the normalised web page:</a:t>
            </a:r>
            <a:endParaRPr lang="zh-CN" altLang="en-US" sz="2000" b="1"/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charset="0"/>
              <a:buChar char="Ø"/>
            </a:pPr>
            <a:endParaRPr lang="zh-CN" altLang="en-US" sz="2000" b="1"/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rgbClr val="0000FF"/>
                </a:solidFill>
              </a:rPr>
              <a:t>Blue:non-advertising</a:t>
            </a:r>
            <a:endParaRPr lang="zh-CN" altLang="en-US" sz="2000" b="1"/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chemeClr val="accent4"/>
                </a:solidFill>
              </a:rPr>
              <a:t>yellow:regular advertisements</a:t>
            </a:r>
            <a:endParaRPr lang="zh-CN" altLang="en-US" sz="2000" b="1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rgbClr val="800080"/>
                </a:solidFill>
              </a:rPr>
              <a:t>Purple:gambling advertisements</a:t>
            </a:r>
            <a:endParaRPr lang="zh-CN" altLang="en-US" sz="2000" b="1"/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rgbClr val="00B0F0"/>
                </a:solidFill>
              </a:rPr>
              <a:t>Cyan:pornographic advertisements</a:t>
            </a:r>
            <a:endParaRPr lang="zh-CN" altLang="en-US" sz="2000" b="1">
              <a:solidFill>
                <a:srgbClr val="00B0F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63540" y="922020"/>
            <a:ext cx="6728460" cy="575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6583"/>
            <a:ext cx="6209695" cy="337518"/>
            <a:chOff x="5335826" y="76583"/>
            <a:chExt cx="6209695" cy="337518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10234216" y="10529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658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489871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1541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12"/>
            </p:custDataLst>
          </p:nvPr>
        </p:nvSpPr>
        <p:spPr>
          <a:xfrm>
            <a:off x="709930" y="922020"/>
            <a:ext cx="7444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27050" indent="-514350">
              <a:spcBef>
                <a:spcPts val="1095"/>
              </a:spcBef>
              <a:buClr>
                <a:srgbClr val="C00000"/>
              </a:buClr>
              <a:buSzPct val="79000"/>
              <a:buFont typeface="+mj-lt"/>
              <a:buAutoNum type="arabicPeriod" startAt="3"/>
              <a:tabLst>
                <a:tab pos="355600" algn="l"/>
              </a:tabLst>
            </a:pPr>
            <a:r>
              <a:rPr lang="en-US" altLang="zh-CN" sz="32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Correlation</a:t>
            </a:r>
            <a:endParaRPr lang="en-US" altLang="zh-CN" sz="32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3065" y="2620645"/>
            <a:ext cx="47612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charset="0"/>
              <a:buChar char="Ø"/>
            </a:pPr>
            <a:r>
              <a:rPr lang="zh-CN" altLang="en-US" sz="2000" b="1"/>
              <a:t>Extract the position and size information from each type of image</a:t>
            </a:r>
            <a:br>
              <a:rPr lang="zh-CN" altLang="en-US" sz="2000" b="1"/>
            </a:br>
            <a:r>
              <a:rPr lang="zh-CN" altLang="en-US" sz="2000" b="1"/>
              <a:t> </a:t>
            </a:r>
            <a:endParaRPr lang="zh-CN" altLang="en-US" sz="2000" b="1"/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charset="0"/>
              <a:buChar char="Ø"/>
            </a:pPr>
            <a:r>
              <a:rPr lang="zh-CN" altLang="en-US" sz="2000" b="1"/>
              <a:t>check the </a:t>
            </a:r>
            <a:r>
              <a:rPr lang="zh-CN" altLang="en-US" sz="2000" b="1">
                <a:solidFill>
                  <a:srgbClr val="FF0000"/>
                </a:solidFill>
              </a:rPr>
              <a:t>covariance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5905" y="1246505"/>
            <a:ext cx="6873240" cy="5498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339636" y="76583"/>
            <a:ext cx="6097856" cy="337185"/>
            <a:chOff x="5339636" y="76583"/>
            <a:chExt cx="6097856" cy="337185"/>
          </a:xfrm>
        </p:grpSpPr>
        <p:sp>
          <p:nvSpPr>
            <p:cNvPr id="12" name="矩形 11"/>
            <p:cNvSpPr/>
            <p:nvPr>
              <p:custDataLst>
                <p:tags r:id="rId2"/>
              </p:custDataLst>
            </p:nvPr>
          </p:nvSpPr>
          <p:spPr>
            <a:xfrm>
              <a:off x="5339636" y="10402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7138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46516" y="7658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555276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0652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1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810260" y="2411730"/>
            <a:ext cx="4846955" cy="3646170"/>
            <a:chOff x="1276" y="3798"/>
            <a:chExt cx="7633" cy="5742"/>
          </a:xfrm>
        </p:grpSpPr>
        <p:sp>
          <p:nvSpPr>
            <p:cNvPr id="65" name="矩形 64"/>
            <p:cNvSpPr/>
            <p:nvPr>
              <p:custDataLst>
                <p:tags r:id="rId13"/>
              </p:custDataLst>
            </p:nvPr>
          </p:nvSpPr>
          <p:spPr>
            <a:xfrm>
              <a:off x="1276" y="4252"/>
              <a:ext cx="6414" cy="5288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371" y="3798"/>
              <a:ext cx="7539" cy="5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>
                <a:buClr>
                  <a:srgbClr val="FF0000"/>
                </a:buClr>
                <a:buFont typeface="Wingdings" panose="05000000000000000000" charset="0"/>
                <a:buNone/>
              </a:pPr>
              <a:endParaRPr lang="en-US" altLang="zh-CN" sz="2800" spc="105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lnSpc>
                  <a:spcPct val="250000"/>
                </a:lnSpc>
                <a:buClr>
                  <a:srgbClr val="FF0000"/>
                </a:buClr>
                <a:buFont typeface="Wingdings" panose="05000000000000000000" charset="0"/>
                <a:buChar char="Ø"/>
              </a:pPr>
              <a:r>
                <a:rPr lang="en-US" altLang="zh-CN" sz="2400" spc="105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display advertising</a:t>
              </a:r>
              <a:endParaRPr lang="en-US" altLang="zh-CN" sz="240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lnSpc>
                  <a:spcPct val="250000"/>
                </a:lnSpc>
                <a:buClr>
                  <a:srgbClr val="FF0000"/>
                </a:buClr>
                <a:buFont typeface="Wingdings" panose="05000000000000000000" charset="0"/>
                <a:buChar char="Ø"/>
              </a:pPr>
              <a:r>
                <a:rPr lang="en-US" altLang="zh-CN" sz="2400" spc="105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affiliate marketing</a:t>
              </a:r>
              <a:endParaRPr lang="en-US" altLang="zh-CN" sz="240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lnSpc>
                  <a:spcPct val="250000"/>
                </a:lnSpc>
                <a:buClr>
                  <a:srgbClr val="FF0000"/>
                </a:buClr>
                <a:buFont typeface="Wingdings" panose="05000000000000000000" charset="0"/>
                <a:buChar char="Ø"/>
              </a:pPr>
              <a:r>
                <a:rPr lang="en-US" altLang="zh-CN" sz="2400" spc="105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 sales</a:t>
              </a:r>
              <a:endParaRPr lang="en-US" altLang="zh-CN" sz="240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354570" y="2133600"/>
            <a:ext cx="4257675" cy="4276090"/>
            <a:chOff x="11582" y="3360"/>
            <a:chExt cx="6705" cy="6734"/>
          </a:xfrm>
        </p:grpSpPr>
        <p:pic>
          <p:nvPicPr>
            <p:cNvPr id="102" name="图片 101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11582" y="3360"/>
              <a:ext cx="6704" cy="6166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29" name="组合 28"/>
            <p:cNvGrpSpPr/>
            <p:nvPr/>
          </p:nvGrpSpPr>
          <p:grpSpPr>
            <a:xfrm>
              <a:off x="11583" y="9370"/>
              <a:ext cx="6704" cy="725"/>
              <a:chOff x="703733" y="4328525"/>
              <a:chExt cx="2910205" cy="415212"/>
            </a:xfrm>
          </p:grpSpPr>
          <p:sp>
            <p:nvSpPr>
              <p:cNvPr id="30" name="矩形 29"/>
              <p:cNvSpPr/>
              <p:nvPr>
                <p:custDataLst>
                  <p:tags r:id="rId15"/>
                </p:custDataLst>
              </p:nvPr>
            </p:nvSpPr>
            <p:spPr>
              <a:xfrm>
                <a:off x="703733" y="4381787"/>
                <a:ext cx="2909793" cy="361950"/>
              </a:xfrm>
              <a:prstGeom prst="rect">
                <a:avLst/>
              </a:prstGeom>
              <a:solidFill>
                <a:srgbClr val="003F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" name="文本框 30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948843" y="4328525"/>
                <a:ext cx="2665095" cy="415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make more money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5" name="右箭头 14"/>
          <p:cNvSpPr/>
          <p:nvPr/>
        </p:nvSpPr>
        <p:spPr>
          <a:xfrm>
            <a:off x="5231130" y="3753485"/>
            <a:ext cx="1775460" cy="608330"/>
          </a:xfrm>
          <a:prstGeom prst="rightArrow">
            <a:avLst>
              <a:gd name="adj1" fmla="val 50000"/>
              <a:gd name="adj2" fmla="val 80062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50595" y="97663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Clr>
                <a:srgbClr val="FF0000"/>
              </a:buClr>
              <a:buFont typeface="Wingdings" panose="05000000000000000000" charset="0"/>
              <a:buChar char="p"/>
            </a:pPr>
            <a:r>
              <a:rPr lang="en-US" altLang="zh-CN" sz="32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monetize a website</a:t>
            </a:r>
            <a:endParaRPr lang="en-US" altLang="zh-CN" sz="32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5826" y="76583"/>
            <a:ext cx="6209695" cy="337518"/>
            <a:chOff x="5335826" y="76583"/>
            <a:chExt cx="6209695" cy="337518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10234216" y="10529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658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489871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1541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12"/>
            </p:custDataLst>
          </p:nvPr>
        </p:nvSpPr>
        <p:spPr>
          <a:xfrm>
            <a:off x="709930" y="779780"/>
            <a:ext cx="7444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27050" indent="-514350">
              <a:spcBef>
                <a:spcPts val="1095"/>
              </a:spcBef>
              <a:buClr>
                <a:srgbClr val="C00000"/>
              </a:buClr>
              <a:buSzPct val="79000"/>
              <a:buFont typeface="+mj-lt"/>
              <a:buAutoNum type="arabicPeriod" startAt="3"/>
              <a:tabLst>
                <a:tab pos="355600" algn="l"/>
              </a:tabLst>
            </a:pPr>
            <a:r>
              <a:rPr lang="en-US" altLang="zh-CN" sz="32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Correlation</a:t>
            </a:r>
            <a:endParaRPr lang="en-US" altLang="zh-CN" sz="32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rcRect t="7067" r="1703" b="2178"/>
          <a:stretch>
            <a:fillRect/>
          </a:stretch>
        </p:blipFill>
        <p:spPr>
          <a:xfrm>
            <a:off x="2811145" y="1363345"/>
            <a:ext cx="6863080" cy="5394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7055291" y="1680559"/>
            <a:ext cx="4490490" cy="774071"/>
            <a:chOff x="7293141" y="1680559"/>
            <a:chExt cx="4490490" cy="774071"/>
          </a:xfrm>
        </p:grpSpPr>
        <p:grpSp>
          <p:nvGrpSpPr>
            <p:cNvPr id="51" name="组合 50"/>
            <p:cNvGrpSpPr/>
            <p:nvPr/>
          </p:nvGrpSpPr>
          <p:grpSpPr>
            <a:xfrm>
              <a:off x="7293141" y="1950630"/>
              <a:ext cx="504000" cy="504000"/>
              <a:chOff x="7212931" y="1819110"/>
              <a:chExt cx="681789" cy="681789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7212931" y="1819110"/>
                <a:ext cx="681789" cy="681789"/>
              </a:xfrm>
              <a:prstGeom prst="ellipse">
                <a:avLst/>
              </a:prstGeom>
              <a:solidFill>
                <a:srgbClr val="003F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" name="Freeform 15"/>
              <p:cNvSpPr>
                <a:spLocks noEditPoints="1"/>
              </p:cNvSpPr>
              <p:nvPr/>
            </p:nvSpPr>
            <p:spPr bwMode="auto">
              <a:xfrm>
                <a:off x="7411857" y="1917274"/>
                <a:ext cx="307228" cy="485460"/>
              </a:xfrm>
              <a:custGeom>
                <a:avLst/>
                <a:gdLst>
                  <a:gd name="T0" fmla="*/ 57 w 67"/>
                  <a:gd name="T1" fmla="*/ 10 h 106"/>
                  <a:gd name="T2" fmla="*/ 62 w 67"/>
                  <a:gd name="T3" fmla="*/ 51 h 106"/>
                  <a:gd name="T4" fmla="*/ 51 w 67"/>
                  <a:gd name="T5" fmla="*/ 65 h 106"/>
                  <a:gd name="T6" fmla="*/ 55 w 67"/>
                  <a:gd name="T7" fmla="*/ 65 h 106"/>
                  <a:gd name="T8" fmla="*/ 57 w 67"/>
                  <a:gd name="T9" fmla="*/ 73 h 106"/>
                  <a:gd name="T10" fmla="*/ 56 w 67"/>
                  <a:gd name="T11" fmla="*/ 79 h 106"/>
                  <a:gd name="T12" fmla="*/ 57 w 67"/>
                  <a:gd name="T13" fmla="*/ 86 h 106"/>
                  <a:gd name="T14" fmla="*/ 55 w 67"/>
                  <a:gd name="T15" fmla="*/ 93 h 106"/>
                  <a:gd name="T16" fmla="*/ 15 w 67"/>
                  <a:gd name="T17" fmla="*/ 97 h 106"/>
                  <a:gd name="T18" fmla="*/ 12 w 67"/>
                  <a:gd name="T19" fmla="*/ 94 h 106"/>
                  <a:gd name="T20" fmla="*/ 12 w 67"/>
                  <a:gd name="T21" fmla="*/ 83 h 106"/>
                  <a:gd name="T22" fmla="*/ 12 w 67"/>
                  <a:gd name="T23" fmla="*/ 82 h 106"/>
                  <a:gd name="T24" fmla="*/ 12 w 67"/>
                  <a:gd name="T25" fmla="*/ 71 h 106"/>
                  <a:gd name="T26" fmla="*/ 14 w 67"/>
                  <a:gd name="T27" fmla="*/ 69 h 106"/>
                  <a:gd name="T28" fmla="*/ 16 w 67"/>
                  <a:gd name="T29" fmla="*/ 62 h 106"/>
                  <a:gd name="T30" fmla="*/ 0 w 67"/>
                  <a:gd name="T31" fmla="*/ 34 h 106"/>
                  <a:gd name="T32" fmla="*/ 33 w 67"/>
                  <a:gd name="T33" fmla="*/ 0 h 106"/>
                  <a:gd name="T34" fmla="*/ 28 w 67"/>
                  <a:gd name="T35" fmla="*/ 40 h 106"/>
                  <a:gd name="T36" fmla="*/ 30 w 67"/>
                  <a:gd name="T37" fmla="*/ 39 h 106"/>
                  <a:gd name="T38" fmla="*/ 33 w 67"/>
                  <a:gd name="T39" fmla="*/ 41 h 106"/>
                  <a:gd name="T40" fmla="*/ 36 w 67"/>
                  <a:gd name="T41" fmla="*/ 39 h 106"/>
                  <a:gd name="T42" fmla="*/ 39 w 67"/>
                  <a:gd name="T43" fmla="*/ 41 h 106"/>
                  <a:gd name="T44" fmla="*/ 43 w 67"/>
                  <a:gd name="T45" fmla="*/ 38 h 106"/>
                  <a:gd name="T46" fmla="*/ 39 w 67"/>
                  <a:gd name="T47" fmla="*/ 51 h 106"/>
                  <a:gd name="T48" fmla="*/ 44 w 67"/>
                  <a:gd name="T49" fmla="*/ 66 h 106"/>
                  <a:gd name="T50" fmla="*/ 44 w 67"/>
                  <a:gd name="T51" fmla="*/ 58 h 106"/>
                  <a:gd name="T52" fmla="*/ 56 w 67"/>
                  <a:gd name="T53" fmla="*/ 47 h 106"/>
                  <a:gd name="T54" fmla="*/ 52 w 67"/>
                  <a:gd name="T55" fmla="*/ 15 h 106"/>
                  <a:gd name="T56" fmla="*/ 14 w 67"/>
                  <a:gd name="T57" fmla="*/ 15 h 106"/>
                  <a:gd name="T58" fmla="*/ 11 w 67"/>
                  <a:gd name="T59" fmla="*/ 47 h 106"/>
                  <a:gd name="T60" fmla="*/ 23 w 67"/>
                  <a:gd name="T61" fmla="*/ 58 h 106"/>
                  <a:gd name="T62" fmla="*/ 23 w 67"/>
                  <a:gd name="T63" fmla="*/ 67 h 106"/>
                  <a:gd name="T64" fmla="*/ 29 w 67"/>
                  <a:gd name="T65" fmla="*/ 51 h 106"/>
                  <a:gd name="T66" fmla="*/ 25 w 67"/>
                  <a:gd name="T67" fmla="*/ 38 h 106"/>
                  <a:gd name="T68" fmla="*/ 40 w 67"/>
                  <a:gd name="T69" fmla="*/ 42 h 106"/>
                  <a:gd name="T70" fmla="*/ 36 w 67"/>
                  <a:gd name="T71" fmla="*/ 41 h 106"/>
                  <a:gd name="T72" fmla="*/ 30 w 67"/>
                  <a:gd name="T73" fmla="*/ 41 h 106"/>
                  <a:gd name="T74" fmla="*/ 27 w 67"/>
                  <a:gd name="T75" fmla="*/ 42 h 106"/>
                  <a:gd name="T76" fmla="*/ 32 w 67"/>
                  <a:gd name="T77" fmla="*/ 50 h 106"/>
                  <a:gd name="T78" fmla="*/ 32 w 67"/>
                  <a:gd name="T79" fmla="*/ 67 h 106"/>
                  <a:gd name="T80" fmla="*/ 35 w 67"/>
                  <a:gd name="T81" fmla="*/ 51 h 106"/>
                  <a:gd name="T82" fmla="*/ 35 w 67"/>
                  <a:gd name="T83" fmla="*/ 50 h 106"/>
                  <a:gd name="T84" fmla="*/ 43 w 67"/>
                  <a:gd name="T85" fmla="*/ 96 h 106"/>
                  <a:gd name="T86" fmla="*/ 34 w 67"/>
                  <a:gd name="T87" fmla="*/ 106 h 106"/>
                  <a:gd name="T88" fmla="*/ 43 w 67"/>
                  <a:gd name="T89" fmla="*/ 96 h 106"/>
                  <a:gd name="T90" fmla="*/ 17 w 67"/>
                  <a:gd name="T91" fmla="*/ 88 h 106"/>
                  <a:gd name="T92" fmla="*/ 17 w 67"/>
                  <a:gd name="T93" fmla="*/ 89 h 106"/>
                  <a:gd name="T94" fmla="*/ 50 w 67"/>
                  <a:gd name="T95" fmla="*/ 86 h 106"/>
                  <a:gd name="T96" fmla="*/ 50 w 67"/>
                  <a:gd name="T97" fmla="*/ 73 h 106"/>
                  <a:gd name="T98" fmla="*/ 17 w 67"/>
                  <a:gd name="T99" fmla="*/ 76 h 106"/>
                  <a:gd name="T100" fmla="*/ 50 w 67"/>
                  <a:gd name="T101" fmla="*/ 74 h 106"/>
                  <a:gd name="T102" fmla="*/ 50 w 67"/>
                  <a:gd name="T103" fmla="*/ 7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106">
                    <a:moveTo>
                      <a:pt x="33" y="0"/>
                    </a:moveTo>
                    <a:cubicBezTo>
                      <a:pt x="43" y="0"/>
                      <a:pt x="51" y="4"/>
                      <a:pt x="57" y="10"/>
                    </a:cubicBezTo>
                    <a:cubicBezTo>
                      <a:pt x="63" y="16"/>
                      <a:pt x="67" y="24"/>
                      <a:pt x="67" y="34"/>
                    </a:cubicBezTo>
                    <a:cubicBezTo>
                      <a:pt x="67" y="40"/>
                      <a:pt x="65" y="46"/>
                      <a:pt x="62" y="51"/>
                    </a:cubicBezTo>
                    <a:cubicBezTo>
                      <a:pt x="59" y="55"/>
                      <a:pt x="56" y="59"/>
                      <a:pt x="51" y="62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5" y="65"/>
                      <a:pt x="55" y="65"/>
                      <a:pt x="55" y="65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7" y="69"/>
                      <a:pt x="57" y="71"/>
                      <a:pt x="57" y="73"/>
                    </a:cubicBezTo>
                    <a:cubicBezTo>
                      <a:pt x="57" y="75"/>
                      <a:pt x="57" y="77"/>
                      <a:pt x="56" y="79"/>
                    </a:cubicBezTo>
                    <a:cubicBezTo>
                      <a:pt x="56" y="79"/>
                      <a:pt x="56" y="79"/>
                      <a:pt x="56" y="79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7" y="82"/>
                      <a:pt x="57" y="84"/>
                      <a:pt x="57" y="86"/>
                    </a:cubicBezTo>
                    <a:cubicBezTo>
                      <a:pt x="57" y="88"/>
                      <a:pt x="57" y="89"/>
                      <a:pt x="56" y="91"/>
                    </a:cubicBezTo>
                    <a:cubicBezTo>
                      <a:pt x="55" y="93"/>
                      <a:pt x="55" y="93"/>
                      <a:pt x="55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15" y="97"/>
                      <a:pt x="15" y="97"/>
                      <a:pt x="15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1" y="93"/>
                      <a:pt x="10" y="91"/>
                      <a:pt x="10" y="89"/>
                    </a:cubicBezTo>
                    <a:cubicBezTo>
                      <a:pt x="10" y="87"/>
                      <a:pt x="11" y="85"/>
                      <a:pt x="12" y="83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2" y="82"/>
                      <a:pt x="12" y="82"/>
                      <a:pt x="12" y="82"/>
                    </a:cubicBezTo>
                    <a:cubicBezTo>
                      <a:pt x="11" y="80"/>
                      <a:pt x="10" y="79"/>
                      <a:pt x="10" y="77"/>
                    </a:cubicBezTo>
                    <a:cubicBezTo>
                      <a:pt x="10" y="75"/>
                      <a:pt x="11" y="73"/>
                      <a:pt x="12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1" y="60"/>
                      <a:pt x="7" y="56"/>
                      <a:pt x="5" y="51"/>
                    </a:cubicBezTo>
                    <a:cubicBezTo>
                      <a:pt x="1" y="46"/>
                      <a:pt x="0" y="40"/>
                      <a:pt x="0" y="34"/>
                    </a:cubicBezTo>
                    <a:cubicBezTo>
                      <a:pt x="0" y="24"/>
                      <a:pt x="3" y="16"/>
                      <a:pt x="10" y="10"/>
                    </a:cubicBezTo>
                    <a:cubicBezTo>
                      <a:pt x="16" y="4"/>
                      <a:pt x="24" y="0"/>
                      <a:pt x="33" y="0"/>
                    </a:cubicBezTo>
                    <a:close/>
                    <a:moveTo>
                      <a:pt x="26" y="40"/>
                    </a:moveTo>
                    <a:cubicBezTo>
                      <a:pt x="26" y="40"/>
                      <a:pt x="27" y="40"/>
                      <a:pt x="28" y="40"/>
                    </a:cubicBezTo>
                    <a:cubicBezTo>
                      <a:pt x="28" y="40"/>
                      <a:pt x="29" y="40"/>
                      <a:pt x="30" y="40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2" y="40"/>
                      <a:pt x="32" y="41"/>
                      <a:pt x="33" y="41"/>
                    </a:cubicBezTo>
                    <a:cubicBezTo>
                      <a:pt x="34" y="41"/>
                      <a:pt x="35" y="40"/>
                      <a:pt x="35" y="40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7" y="41"/>
                      <a:pt x="38" y="41"/>
                      <a:pt x="39" y="41"/>
                    </a:cubicBezTo>
                    <a:cubicBezTo>
                      <a:pt x="40" y="41"/>
                      <a:pt x="41" y="40"/>
                      <a:pt x="42" y="40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50" y="55"/>
                      <a:pt x="54" y="51"/>
                      <a:pt x="56" y="47"/>
                    </a:cubicBezTo>
                    <a:cubicBezTo>
                      <a:pt x="58" y="43"/>
                      <a:pt x="60" y="39"/>
                      <a:pt x="60" y="34"/>
                    </a:cubicBezTo>
                    <a:cubicBezTo>
                      <a:pt x="60" y="26"/>
                      <a:pt x="57" y="20"/>
                      <a:pt x="52" y="15"/>
                    </a:cubicBezTo>
                    <a:cubicBezTo>
                      <a:pt x="47" y="10"/>
                      <a:pt x="41" y="7"/>
                      <a:pt x="33" y="7"/>
                    </a:cubicBezTo>
                    <a:cubicBezTo>
                      <a:pt x="26" y="7"/>
                      <a:pt x="19" y="10"/>
                      <a:pt x="14" y="15"/>
                    </a:cubicBezTo>
                    <a:cubicBezTo>
                      <a:pt x="10" y="20"/>
                      <a:pt x="7" y="26"/>
                      <a:pt x="7" y="34"/>
                    </a:cubicBezTo>
                    <a:cubicBezTo>
                      <a:pt x="7" y="39"/>
                      <a:pt x="8" y="43"/>
                      <a:pt x="11" y="47"/>
                    </a:cubicBezTo>
                    <a:cubicBezTo>
                      <a:pt x="13" y="52"/>
                      <a:pt x="17" y="55"/>
                      <a:pt x="21" y="57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51"/>
                      <a:pt x="29" y="51"/>
                      <a:pt x="29" y="51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6" y="40"/>
                      <a:pt x="26" y="40"/>
                      <a:pt x="26" y="40"/>
                    </a:cubicBezTo>
                    <a:close/>
                    <a:moveTo>
                      <a:pt x="40" y="42"/>
                    </a:moveTo>
                    <a:cubicBezTo>
                      <a:pt x="40" y="42"/>
                      <a:pt x="40" y="42"/>
                      <a:pt x="39" y="42"/>
                    </a:cubicBezTo>
                    <a:cubicBezTo>
                      <a:pt x="38" y="43"/>
                      <a:pt x="37" y="42"/>
                      <a:pt x="36" y="41"/>
                    </a:cubicBezTo>
                    <a:cubicBezTo>
                      <a:pt x="35" y="42"/>
                      <a:pt x="34" y="43"/>
                      <a:pt x="33" y="42"/>
                    </a:cubicBezTo>
                    <a:cubicBezTo>
                      <a:pt x="32" y="42"/>
                      <a:pt x="31" y="42"/>
                      <a:pt x="30" y="41"/>
                    </a:cubicBezTo>
                    <a:cubicBezTo>
                      <a:pt x="29" y="42"/>
                      <a:pt x="28" y="42"/>
                      <a:pt x="28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40" y="42"/>
                      <a:pt x="40" y="42"/>
                      <a:pt x="40" y="42"/>
                    </a:cubicBezTo>
                    <a:close/>
                    <a:moveTo>
                      <a:pt x="43" y="96"/>
                    </a:moveTo>
                    <a:cubicBezTo>
                      <a:pt x="24" y="98"/>
                      <a:pt x="24" y="98"/>
                      <a:pt x="24" y="98"/>
                    </a:cubicBezTo>
                    <a:cubicBezTo>
                      <a:pt x="25" y="103"/>
                      <a:pt x="29" y="106"/>
                      <a:pt x="34" y="106"/>
                    </a:cubicBezTo>
                    <a:cubicBezTo>
                      <a:pt x="39" y="106"/>
                      <a:pt x="43" y="102"/>
                      <a:pt x="43" y="97"/>
                    </a:cubicBezTo>
                    <a:cubicBezTo>
                      <a:pt x="43" y="96"/>
                      <a:pt x="43" y="96"/>
                      <a:pt x="43" y="96"/>
                    </a:cubicBezTo>
                    <a:close/>
                    <a:moveTo>
                      <a:pt x="50" y="85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17" y="88"/>
                      <a:pt x="17" y="89"/>
                      <a:pt x="17" y="89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50" y="87"/>
                      <a:pt x="50" y="87"/>
                      <a:pt x="50" y="87"/>
                    </a:cubicBezTo>
                    <a:cubicBezTo>
                      <a:pt x="50" y="86"/>
                      <a:pt x="50" y="86"/>
                      <a:pt x="50" y="86"/>
                    </a:cubicBezTo>
                    <a:cubicBezTo>
                      <a:pt x="50" y="85"/>
                      <a:pt x="50" y="85"/>
                      <a:pt x="50" y="85"/>
                    </a:cubicBezTo>
                    <a:close/>
                    <a:moveTo>
                      <a:pt x="50" y="73"/>
                    </a:moveTo>
                    <a:cubicBezTo>
                      <a:pt x="17" y="75"/>
                      <a:pt x="17" y="75"/>
                      <a:pt x="17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50" y="74"/>
                      <a:pt x="50" y="73"/>
                      <a:pt x="50" y="73"/>
                    </a:cubicBezTo>
                    <a:cubicBezTo>
                      <a:pt x="50" y="73"/>
                      <a:pt x="50" y="73"/>
                      <a:pt x="50" y="7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8093646" y="1680559"/>
              <a:ext cx="3689985" cy="747395"/>
              <a:chOff x="3509129" y="1557745"/>
              <a:chExt cx="3689985" cy="747395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3509129" y="1894295"/>
                <a:ext cx="3689985" cy="41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cs typeface="+mn-cs"/>
                  </a:rPr>
                  <a:t>Positioned centrally on the lower left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3525171" y="1557745"/>
                <a:ext cx="2344057" cy="368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>
                    <a:solidFill>
                      <a:srgbClr val="0000FF"/>
                    </a:solidFill>
                    <a:sym typeface="+mn-ea"/>
                  </a:rPr>
                  <a:t>non-advertising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7055291" y="2866884"/>
            <a:ext cx="4932983" cy="773988"/>
            <a:chOff x="7293141" y="3139003"/>
            <a:chExt cx="4933612" cy="774071"/>
          </a:xfrm>
        </p:grpSpPr>
        <p:grpSp>
          <p:nvGrpSpPr>
            <p:cNvPr id="58" name="组合 57"/>
            <p:cNvGrpSpPr/>
            <p:nvPr/>
          </p:nvGrpSpPr>
          <p:grpSpPr>
            <a:xfrm>
              <a:off x="8093646" y="3139003"/>
              <a:ext cx="4133107" cy="747475"/>
              <a:chOff x="3509129" y="1557745"/>
              <a:chExt cx="4133107" cy="747475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3509129" y="1894331"/>
                <a:ext cx="4133107" cy="410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cs typeface="+mn-cs"/>
                  </a:rPr>
                  <a:t>Positioned mainly on the left, larger in size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3525004" y="1557745"/>
                <a:ext cx="2863215" cy="368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>
                    <a:solidFill>
                      <a:schemeClr val="accent4"/>
                    </a:solidFill>
                    <a:sym typeface="+mn-ea"/>
                  </a:rPr>
                  <a:t>regular advertisements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7293141" y="3409074"/>
              <a:ext cx="504000" cy="504000"/>
              <a:chOff x="7212931" y="3277554"/>
              <a:chExt cx="681789" cy="681789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7212931" y="3277554"/>
                <a:ext cx="681789" cy="681789"/>
              </a:xfrm>
              <a:prstGeom prst="ellipse">
                <a:avLst/>
              </a:prstGeom>
              <a:solidFill>
                <a:srgbClr val="003F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" name="Freeform 16"/>
              <p:cNvSpPr>
                <a:spLocks noEditPoints="1"/>
              </p:cNvSpPr>
              <p:nvPr/>
            </p:nvSpPr>
            <p:spPr bwMode="auto">
              <a:xfrm>
                <a:off x="7375447" y="3456705"/>
                <a:ext cx="366858" cy="333327"/>
              </a:xfrm>
              <a:custGeom>
                <a:avLst/>
                <a:gdLst>
                  <a:gd name="T0" fmla="*/ 16 w 104"/>
                  <a:gd name="T1" fmla="*/ 2 h 79"/>
                  <a:gd name="T2" fmla="*/ 27 w 104"/>
                  <a:gd name="T3" fmla="*/ 4 h 79"/>
                  <a:gd name="T4" fmla="*/ 19 w 104"/>
                  <a:gd name="T5" fmla="*/ 48 h 79"/>
                  <a:gd name="T6" fmla="*/ 4 w 104"/>
                  <a:gd name="T7" fmla="*/ 45 h 79"/>
                  <a:gd name="T8" fmla="*/ 16 w 104"/>
                  <a:gd name="T9" fmla="*/ 2 h 79"/>
                  <a:gd name="T10" fmla="*/ 18 w 104"/>
                  <a:gd name="T11" fmla="*/ 65 h 79"/>
                  <a:gd name="T12" fmla="*/ 16 w 104"/>
                  <a:gd name="T13" fmla="*/ 72 h 79"/>
                  <a:gd name="T14" fmla="*/ 101 w 104"/>
                  <a:gd name="T15" fmla="*/ 72 h 79"/>
                  <a:gd name="T16" fmla="*/ 104 w 104"/>
                  <a:gd name="T17" fmla="*/ 72 h 79"/>
                  <a:gd name="T18" fmla="*/ 104 w 104"/>
                  <a:gd name="T19" fmla="*/ 68 h 79"/>
                  <a:gd name="T20" fmla="*/ 104 w 104"/>
                  <a:gd name="T21" fmla="*/ 26 h 79"/>
                  <a:gd name="T22" fmla="*/ 104 w 104"/>
                  <a:gd name="T23" fmla="*/ 24 h 79"/>
                  <a:gd name="T24" fmla="*/ 103 w 104"/>
                  <a:gd name="T25" fmla="*/ 23 h 79"/>
                  <a:gd name="T26" fmla="*/ 90 w 104"/>
                  <a:gd name="T27" fmla="*/ 10 h 79"/>
                  <a:gd name="T28" fmla="*/ 89 w 104"/>
                  <a:gd name="T29" fmla="*/ 9 h 79"/>
                  <a:gd name="T30" fmla="*/ 87 w 104"/>
                  <a:gd name="T31" fmla="*/ 9 h 79"/>
                  <a:gd name="T32" fmla="*/ 31 w 104"/>
                  <a:gd name="T33" fmla="*/ 9 h 79"/>
                  <a:gd name="T34" fmla="*/ 31 w 104"/>
                  <a:gd name="T35" fmla="*/ 17 h 79"/>
                  <a:gd name="T36" fmla="*/ 84 w 104"/>
                  <a:gd name="T37" fmla="*/ 17 h 79"/>
                  <a:gd name="T38" fmla="*/ 83 w 104"/>
                  <a:gd name="T39" fmla="*/ 28 h 79"/>
                  <a:gd name="T40" fmla="*/ 83 w 104"/>
                  <a:gd name="T41" fmla="*/ 30 h 79"/>
                  <a:gd name="T42" fmla="*/ 85 w 104"/>
                  <a:gd name="T43" fmla="*/ 30 h 79"/>
                  <a:gd name="T44" fmla="*/ 97 w 104"/>
                  <a:gd name="T45" fmla="*/ 29 h 79"/>
                  <a:gd name="T46" fmla="*/ 97 w 104"/>
                  <a:gd name="T47" fmla="*/ 65 h 79"/>
                  <a:gd name="T48" fmla="*/ 18 w 104"/>
                  <a:gd name="T49" fmla="*/ 65 h 79"/>
                  <a:gd name="T50" fmla="*/ 95 w 104"/>
                  <a:gd name="T51" fmla="*/ 26 h 79"/>
                  <a:gd name="T52" fmla="*/ 86 w 104"/>
                  <a:gd name="T53" fmla="*/ 26 h 79"/>
                  <a:gd name="T54" fmla="*/ 87 w 104"/>
                  <a:gd name="T55" fmla="*/ 18 h 79"/>
                  <a:gd name="T56" fmla="*/ 95 w 104"/>
                  <a:gd name="T57" fmla="*/ 26 h 79"/>
                  <a:gd name="T58" fmla="*/ 32 w 104"/>
                  <a:gd name="T59" fmla="*/ 43 h 79"/>
                  <a:gd name="T60" fmla="*/ 74 w 104"/>
                  <a:gd name="T61" fmla="*/ 43 h 79"/>
                  <a:gd name="T62" fmla="*/ 74 w 104"/>
                  <a:gd name="T63" fmla="*/ 45 h 79"/>
                  <a:gd name="T64" fmla="*/ 32 w 104"/>
                  <a:gd name="T65" fmla="*/ 45 h 79"/>
                  <a:gd name="T66" fmla="*/ 32 w 104"/>
                  <a:gd name="T67" fmla="*/ 43 h 79"/>
                  <a:gd name="T68" fmla="*/ 32 w 104"/>
                  <a:gd name="T69" fmla="*/ 32 h 79"/>
                  <a:gd name="T70" fmla="*/ 71 w 104"/>
                  <a:gd name="T71" fmla="*/ 32 h 79"/>
                  <a:gd name="T72" fmla="*/ 71 w 104"/>
                  <a:gd name="T73" fmla="*/ 35 h 79"/>
                  <a:gd name="T74" fmla="*/ 32 w 104"/>
                  <a:gd name="T75" fmla="*/ 35 h 79"/>
                  <a:gd name="T76" fmla="*/ 32 w 104"/>
                  <a:gd name="T77" fmla="*/ 32 h 79"/>
                  <a:gd name="T78" fmla="*/ 32 w 104"/>
                  <a:gd name="T79" fmla="*/ 22 h 79"/>
                  <a:gd name="T80" fmla="*/ 71 w 104"/>
                  <a:gd name="T81" fmla="*/ 22 h 79"/>
                  <a:gd name="T82" fmla="*/ 71 w 104"/>
                  <a:gd name="T83" fmla="*/ 25 h 79"/>
                  <a:gd name="T84" fmla="*/ 32 w 104"/>
                  <a:gd name="T85" fmla="*/ 25 h 79"/>
                  <a:gd name="T86" fmla="*/ 32 w 104"/>
                  <a:gd name="T87" fmla="*/ 22 h 79"/>
                  <a:gd name="T88" fmla="*/ 3 w 104"/>
                  <a:gd name="T89" fmla="*/ 66 h 79"/>
                  <a:gd name="T90" fmla="*/ 9 w 104"/>
                  <a:gd name="T91" fmla="*/ 68 h 79"/>
                  <a:gd name="T92" fmla="*/ 9 w 104"/>
                  <a:gd name="T93" fmla="*/ 74 h 79"/>
                  <a:gd name="T94" fmla="*/ 5 w 104"/>
                  <a:gd name="T95" fmla="*/ 79 h 79"/>
                  <a:gd name="T96" fmla="*/ 2 w 104"/>
                  <a:gd name="T97" fmla="*/ 78 h 79"/>
                  <a:gd name="T98" fmla="*/ 0 w 104"/>
                  <a:gd name="T99" fmla="*/ 72 h 79"/>
                  <a:gd name="T100" fmla="*/ 3 w 104"/>
                  <a:gd name="T101" fmla="*/ 66 h 79"/>
                  <a:gd name="T102" fmla="*/ 4 w 104"/>
                  <a:gd name="T103" fmla="*/ 48 h 79"/>
                  <a:gd name="T104" fmla="*/ 2 w 104"/>
                  <a:gd name="T105" fmla="*/ 65 h 79"/>
                  <a:gd name="T106" fmla="*/ 12 w 104"/>
                  <a:gd name="T107" fmla="*/ 67 h 79"/>
                  <a:gd name="T108" fmla="*/ 17 w 104"/>
                  <a:gd name="T109" fmla="*/ 51 h 79"/>
                  <a:gd name="T110" fmla="*/ 4 w 104"/>
                  <a:gd name="T111" fmla="*/ 4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4" h="79">
                    <a:moveTo>
                      <a:pt x="16" y="2"/>
                    </a:moveTo>
                    <a:cubicBezTo>
                      <a:pt x="21" y="0"/>
                      <a:pt x="24" y="1"/>
                      <a:pt x="27" y="4"/>
                    </a:cubicBezTo>
                    <a:cubicBezTo>
                      <a:pt x="26" y="20"/>
                      <a:pt x="23" y="35"/>
                      <a:pt x="19" y="48"/>
                    </a:cubicBezTo>
                    <a:cubicBezTo>
                      <a:pt x="14" y="47"/>
                      <a:pt x="9" y="46"/>
                      <a:pt x="4" y="45"/>
                    </a:cubicBezTo>
                    <a:cubicBezTo>
                      <a:pt x="6" y="29"/>
                      <a:pt x="10" y="15"/>
                      <a:pt x="16" y="2"/>
                    </a:cubicBezTo>
                    <a:close/>
                    <a:moveTo>
                      <a:pt x="18" y="65"/>
                    </a:moveTo>
                    <a:cubicBezTo>
                      <a:pt x="16" y="72"/>
                      <a:pt x="16" y="72"/>
                      <a:pt x="16" y="72"/>
                    </a:cubicBezTo>
                    <a:cubicBezTo>
                      <a:pt x="69" y="72"/>
                      <a:pt x="74" y="72"/>
                      <a:pt x="101" y="72"/>
                    </a:cubicBezTo>
                    <a:cubicBezTo>
                      <a:pt x="104" y="72"/>
                      <a:pt x="104" y="72"/>
                      <a:pt x="104" y="72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12"/>
                      <a:pt x="31" y="14"/>
                      <a:pt x="31" y="17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79" y="65"/>
                      <a:pt x="57" y="65"/>
                      <a:pt x="18" y="65"/>
                    </a:cubicBezTo>
                    <a:close/>
                    <a:moveTo>
                      <a:pt x="95" y="26"/>
                    </a:moveTo>
                    <a:cubicBezTo>
                      <a:pt x="86" y="26"/>
                      <a:pt x="86" y="26"/>
                      <a:pt x="86" y="26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95" y="26"/>
                      <a:pt x="95" y="26"/>
                      <a:pt x="95" y="26"/>
                    </a:cubicBezTo>
                    <a:close/>
                    <a:moveTo>
                      <a:pt x="32" y="43"/>
                    </a:moveTo>
                    <a:cubicBezTo>
                      <a:pt x="74" y="43"/>
                      <a:pt x="74" y="43"/>
                      <a:pt x="74" y="43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3"/>
                      <a:pt x="32" y="43"/>
                      <a:pt x="32" y="43"/>
                    </a:cubicBezTo>
                    <a:close/>
                    <a:moveTo>
                      <a:pt x="32" y="32"/>
                    </a:move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32"/>
                      <a:pt x="32" y="32"/>
                      <a:pt x="32" y="32"/>
                    </a:cubicBezTo>
                    <a:close/>
                    <a:moveTo>
                      <a:pt x="32" y="22"/>
                    </a:moveTo>
                    <a:cubicBezTo>
                      <a:pt x="71" y="22"/>
                      <a:pt x="71" y="22"/>
                      <a:pt x="71" y="22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22"/>
                      <a:pt x="32" y="22"/>
                      <a:pt x="32" y="22"/>
                    </a:cubicBezTo>
                    <a:close/>
                    <a:moveTo>
                      <a:pt x="3" y="66"/>
                    </a:moveTo>
                    <a:cubicBezTo>
                      <a:pt x="9" y="68"/>
                      <a:pt x="9" y="68"/>
                      <a:pt x="9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4" y="79"/>
                      <a:pt x="3" y="79"/>
                      <a:pt x="2" y="78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66"/>
                      <a:pt x="3" y="66"/>
                      <a:pt x="3" y="66"/>
                    </a:cubicBezTo>
                    <a:close/>
                    <a:moveTo>
                      <a:pt x="4" y="48"/>
                    </a:moveTo>
                    <a:cubicBezTo>
                      <a:pt x="3" y="53"/>
                      <a:pt x="3" y="59"/>
                      <a:pt x="2" y="65"/>
                    </a:cubicBezTo>
                    <a:cubicBezTo>
                      <a:pt x="5" y="65"/>
                      <a:pt x="9" y="66"/>
                      <a:pt x="12" y="67"/>
                    </a:cubicBezTo>
                    <a:cubicBezTo>
                      <a:pt x="14" y="61"/>
                      <a:pt x="15" y="56"/>
                      <a:pt x="17" y="51"/>
                    </a:cubicBezTo>
                    <a:cubicBezTo>
                      <a:pt x="13" y="50"/>
                      <a:pt x="9" y="49"/>
                      <a:pt x="4" y="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  <p:grpSp>
        <p:nvGrpSpPr>
          <p:cNvPr id="88" name="组合 87"/>
          <p:cNvGrpSpPr/>
          <p:nvPr/>
        </p:nvGrpSpPr>
        <p:grpSpPr>
          <a:xfrm>
            <a:off x="7054656" y="4186414"/>
            <a:ext cx="4391353" cy="1067435"/>
            <a:chOff x="7293141" y="4654178"/>
            <a:chExt cx="4391781" cy="1067566"/>
          </a:xfrm>
        </p:grpSpPr>
        <p:grpSp>
          <p:nvGrpSpPr>
            <p:cNvPr id="89" name="组合 88"/>
            <p:cNvGrpSpPr/>
            <p:nvPr/>
          </p:nvGrpSpPr>
          <p:grpSpPr>
            <a:xfrm>
              <a:off x="7293141" y="4918419"/>
              <a:ext cx="504000" cy="504000"/>
              <a:chOff x="7212931" y="4674605"/>
              <a:chExt cx="681789" cy="681789"/>
            </a:xfrm>
          </p:grpSpPr>
          <p:sp>
            <p:nvSpPr>
              <p:cNvPr id="93" name="椭圆 92"/>
              <p:cNvSpPr/>
              <p:nvPr/>
            </p:nvSpPr>
            <p:spPr>
              <a:xfrm>
                <a:off x="7212931" y="4674605"/>
                <a:ext cx="681789" cy="681789"/>
              </a:xfrm>
              <a:prstGeom prst="ellipse">
                <a:avLst/>
              </a:prstGeom>
              <a:solidFill>
                <a:srgbClr val="003F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" name="Freeform 15"/>
              <p:cNvSpPr>
                <a:spLocks noEditPoints="1"/>
              </p:cNvSpPr>
              <p:nvPr/>
            </p:nvSpPr>
            <p:spPr bwMode="auto">
              <a:xfrm>
                <a:off x="7411857" y="4772769"/>
                <a:ext cx="307228" cy="485460"/>
              </a:xfrm>
              <a:custGeom>
                <a:avLst/>
                <a:gdLst>
                  <a:gd name="T0" fmla="*/ 57 w 67"/>
                  <a:gd name="T1" fmla="*/ 10 h 106"/>
                  <a:gd name="T2" fmla="*/ 62 w 67"/>
                  <a:gd name="T3" fmla="*/ 51 h 106"/>
                  <a:gd name="T4" fmla="*/ 51 w 67"/>
                  <a:gd name="T5" fmla="*/ 65 h 106"/>
                  <a:gd name="T6" fmla="*/ 55 w 67"/>
                  <a:gd name="T7" fmla="*/ 65 h 106"/>
                  <a:gd name="T8" fmla="*/ 57 w 67"/>
                  <a:gd name="T9" fmla="*/ 73 h 106"/>
                  <a:gd name="T10" fmla="*/ 56 w 67"/>
                  <a:gd name="T11" fmla="*/ 79 h 106"/>
                  <a:gd name="T12" fmla="*/ 57 w 67"/>
                  <a:gd name="T13" fmla="*/ 86 h 106"/>
                  <a:gd name="T14" fmla="*/ 55 w 67"/>
                  <a:gd name="T15" fmla="*/ 93 h 106"/>
                  <a:gd name="T16" fmla="*/ 15 w 67"/>
                  <a:gd name="T17" fmla="*/ 97 h 106"/>
                  <a:gd name="T18" fmla="*/ 12 w 67"/>
                  <a:gd name="T19" fmla="*/ 94 h 106"/>
                  <a:gd name="T20" fmla="*/ 12 w 67"/>
                  <a:gd name="T21" fmla="*/ 83 h 106"/>
                  <a:gd name="T22" fmla="*/ 12 w 67"/>
                  <a:gd name="T23" fmla="*/ 82 h 106"/>
                  <a:gd name="T24" fmla="*/ 12 w 67"/>
                  <a:gd name="T25" fmla="*/ 71 h 106"/>
                  <a:gd name="T26" fmla="*/ 14 w 67"/>
                  <a:gd name="T27" fmla="*/ 69 h 106"/>
                  <a:gd name="T28" fmla="*/ 16 w 67"/>
                  <a:gd name="T29" fmla="*/ 62 h 106"/>
                  <a:gd name="T30" fmla="*/ 0 w 67"/>
                  <a:gd name="T31" fmla="*/ 34 h 106"/>
                  <a:gd name="T32" fmla="*/ 33 w 67"/>
                  <a:gd name="T33" fmla="*/ 0 h 106"/>
                  <a:gd name="T34" fmla="*/ 28 w 67"/>
                  <a:gd name="T35" fmla="*/ 40 h 106"/>
                  <a:gd name="T36" fmla="*/ 30 w 67"/>
                  <a:gd name="T37" fmla="*/ 39 h 106"/>
                  <a:gd name="T38" fmla="*/ 33 w 67"/>
                  <a:gd name="T39" fmla="*/ 41 h 106"/>
                  <a:gd name="T40" fmla="*/ 36 w 67"/>
                  <a:gd name="T41" fmla="*/ 39 h 106"/>
                  <a:gd name="T42" fmla="*/ 39 w 67"/>
                  <a:gd name="T43" fmla="*/ 41 h 106"/>
                  <a:gd name="T44" fmla="*/ 43 w 67"/>
                  <a:gd name="T45" fmla="*/ 38 h 106"/>
                  <a:gd name="T46" fmla="*/ 39 w 67"/>
                  <a:gd name="T47" fmla="*/ 51 h 106"/>
                  <a:gd name="T48" fmla="*/ 44 w 67"/>
                  <a:gd name="T49" fmla="*/ 66 h 106"/>
                  <a:gd name="T50" fmla="*/ 44 w 67"/>
                  <a:gd name="T51" fmla="*/ 58 h 106"/>
                  <a:gd name="T52" fmla="*/ 56 w 67"/>
                  <a:gd name="T53" fmla="*/ 47 h 106"/>
                  <a:gd name="T54" fmla="*/ 52 w 67"/>
                  <a:gd name="T55" fmla="*/ 15 h 106"/>
                  <a:gd name="T56" fmla="*/ 14 w 67"/>
                  <a:gd name="T57" fmla="*/ 15 h 106"/>
                  <a:gd name="T58" fmla="*/ 11 w 67"/>
                  <a:gd name="T59" fmla="*/ 47 h 106"/>
                  <a:gd name="T60" fmla="*/ 23 w 67"/>
                  <a:gd name="T61" fmla="*/ 58 h 106"/>
                  <a:gd name="T62" fmla="*/ 23 w 67"/>
                  <a:gd name="T63" fmla="*/ 67 h 106"/>
                  <a:gd name="T64" fmla="*/ 29 w 67"/>
                  <a:gd name="T65" fmla="*/ 51 h 106"/>
                  <a:gd name="T66" fmla="*/ 25 w 67"/>
                  <a:gd name="T67" fmla="*/ 38 h 106"/>
                  <a:gd name="T68" fmla="*/ 40 w 67"/>
                  <a:gd name="T69" fmla="*/ 42 h 106"/>
                  <a:gd name="T70" fmla="*/ 36 w 67"/>
                  <a:gd name="T71" fmla="*/ 41 h 106"/>
                  <a:gd name="T72" fmla="*/ 30 w 67"/>
                  <a:gd name="T73" fmla="*/ 41 h 106"/>
                  <a:gd name="T74" fmla="*/ 27 w 67"/>
                  <a:gd name="T75" fmla="*/ 42 h 106"/>
                  <a:gd name="T76" fmla="*/ 32 w 67"/>
                  <a:gd name="T77" fmla="*/ 50 h 106"/>
                  <a:gd name="T78" fmla="*/ 32 w 67"/>
                  <a:gd name="T79" fmla="*/ 67 h 106"/>
                  <a:gd name="T80" fmla="*/ 35 w 67"/>
                  <a:gd name="T81" fmla="*/ 51 h 106"/>
                  <a:gd name="T82" fmla="*/ 35 w 67"/>
                  <a:gd name="T83" fmla="*/ 50 h 106"/>
                  <a:gd name="T84" fmla="*/ 43 w 67"/>
                  <a:gd name="T85" fmla="*/ 96 h 106"/>
                  <a:gd name="T86" fmla="*/ 34 w 67"/>
                  <a:gd name="T87" fmla="*/ 106 h 106"/>
                  <a:gd name="T88" fmla="*/ 43 w 67"/>
                  <a:gd name="T89" fmla="*/ 96 h 106"/>
                  <a:gd name="T90" fmla="*/ 17 w 67"/>
                  <a:gd name="T91" fmla="*/ 88 h 106"/>
                  <a:gd name="T92" fmla="*/ 17 w 67"/>
                  <a:gd name="T93" fmla="*/ 89 h 106"/>
                  <a:gd name="T94" fmla="*/ 50 w 67"/>
                  <a:gd name="T95" fmla="*/ 86 h 106"/>
                  <a:gd name="T96" fmla="*/ 50 w 67"/>
                  <a:gd name="T97" fmla="*/ 73 h 106"/>
                  <a:gd name="T98" fmla="*/ 17 w 67"/>
                  <a:gd name="T99" fmla="*/ 76 h 106"/>
                  <a:gd name="T100" fmla="*/ 50 w 67"/>
                  <a:gd name="T101" fmla="*/ 74 h 106"/>
                  <a:gd name="T102" fmla="*/ 50 w 67"/>
                  <a:gd name="T103" fmla="*/ 7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106">
                    <a:moveTo>
                      <a:pt x="33" y="0"/>
                    </a:moveTo>
                    <a:cubicBezTo>
                      <a:pt x="43" y="0"/>
                      <a:pt x="51" y="4"/>
                      <a:pt x="57" y="10"/>
                    </a:cubicBezTo>
                    <a:cubicBezTo>
                      <a:pt x="63" y="16"/>
                      <a:pt x="67" y="24"/>
                      <a:pt x="67" y="34"/>
                    </a:cubicBezTo>
                    <a:cubicBezTo>
                      <a:pt x="67" y="40"/>
                      <a:pt x="65" y="46"/>
                      <a:pt x="62" y="51"/>
                    </a:cubicBezTo>
                    <a:cubicBezTo>
                      <a:pt x="59" y="55"/>
                      <a:pt x="56" y="59"/>
                      <a:pt x="51" y="62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5" y="65"/>
                      <a:pt x="55" y="65"/>
                      <a:pt x="55" y="65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7" y="69"/>
                      <a:pt x="57" y="71"/>
                      <a:pt x="57" y="73"/>
                    </a:cubicBezTo>
                    <a:cubicBezTo>
                      <a:pt x="57" y="75"/>
                      <a:pt x="57" y="77"/>
                      <a:pt x="56" y="79"/>
                    </a:cubicBezTo>
                    <a:cubicBezTo>
                      <a:pt x="56" y="79"/>
                      <a:pt x="56" y="79"/>
                      <a:pt x="56" y="79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7" y="82"/>
                      <a:pt x="57" y="84"/>
                      <a:pt x="57" y="86"/>
                    </a:cubicBezTo>
                    <a:cubicBezTo>
                      <a:pt x="57" y="88"/>
                      <a:pt x="57" y="89"/>
                      <a:pt x="56" y="91"/>
                    </a:cubicBezTo>
                    <a:cubicBezTo>
                      <a:pt x="55" y="93"/>
                      <a:pt x="55" y="93"/>
                      <a:pt x="55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15" y="97"/>
                      <a:pt x="15" y="97"/>
                      <a:pt x="15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1" y="93"/>
                      <a:pt x="10" y="91"/>
                      <a:pt x="10" y="89"/>
                    </a:cubicBezTo>
                    <a:cubicBezTo>
                      <a:pt x="10" y="87"/>
                      <a:pt x="11" y="85"/>
                      <a:pt x="12" y="83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2" y="82"/>
                      <a:pt x="12" y="82"/>
                      <a:pt x="12" y="82"/>
                    </a:cubicBezTo>
                    <a:cubicBezTo>
                      <a:pt x="11" y="80"/>
                      <a:pt x="10" y="79"/>
                      <a:pt x="10" y="77"/>
                    </a:cubicBezTo>
                    <a:cubicBezTo>
                      <a:pt x="10" y="75"/>
                      <a:pt x="11" y="73"/>
                      <a:pt x="12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1" y="60"/>
                      <a:pt x="7" y="56"/>
                      <a:pt x="5" y="51"/>
                    </a:cubicBezTo>
                    <a:cubicBezTo>
                      <a:pt x="1" y="46"/>
                      <a:pt x="0" y="40"/>
                      <a:pt x="0" y="34"/>
                    </a:cubicBezTo>
                    <a:cubicBezTo>
                      <a:pt x="0" y="24"/>
                      <a:pt x="3" y="16"/>
                      <a:pt x="10" y="10"/>
                    </a:cubicBezTo>
                    <a:cubicBezTo>
                      <a:pt x="16" y="4"/>
                      <a:pt x="24" y="0"/>
                      <a:pt x="33" y="0"/>
                    </a:cubicBezTo>
                    <a:close/>
                    <a:moveTo>
                      <a:pt x="26" y="40"/>
                    </a:moveTo>
                    <a:cubicBezTo>
                      <a:pt x="26" y="40"/>
                      <a:pt x="27" y="40"/>
                      <a:pt x="28" y="40"/>
                    </a:cubicBezTo>
                    <a:cubicBezTo>
                      <a:pt x="28" y="40"/>
                      <a:pt x="29" y="40"/>
                      <a:pt x="30" y="40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2" y="40"/>
                      <a:pt x="32" y="41"/>
                      <a:pt x="33" y="41"/>
                    </a:cubicBezTo>
                    <a:cubicBezTo>
                      <a:pt x="34" y="41"/>
                      <a:pt x="35" y="40"/>
                      <a:pt x="35" y="40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7" y="41"/>
                      <a:pt x="38" y="41"/>
                      <a:pt x="39" y="41"/>
                    </a:cubicBezTo>
                    <a:cubicBezTo>
                      <a:pt x="40" y="41"/>
                      <a:pt x="41" y="40"/>
                      <a:pt x="42" y="40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50" y="55"/>
                      <a:pt x="54" y="51"/>
                      <a:pt x="56" y="47"/>
                    </a:cubicBezTo>
                    <a:cubicBezTo>
                      <a:pt x="58" y="43"/>
                      <a:pt x="60" y="39"/>
                      <a:pt x="60" y="34"/>
                    </a:cubicBezTo>
                    <a:cubicBezTo>
                      <a:pt x="60" y="26"/>
                      <a:pt x="57" y="20"/>
                      <a:pt x="52" y="15"/>
                    </a:cubicBezTo>
                    <a:cubicBezTo>
                      <a:pt x="47" y="10"/>
                      <a:pt x="41" y="7"/>
                      <a:pt x="33" y="7"/>
                    </a:cubicBezTo>
                    <a:cubicBezTo>
                      <a:pt x="26" y="7"/>
                      <a:pt x="19" y="10"/>
                      <a:pt x="14" y="15"/>
                    </a:cubicBezTo>
                    <a:cubicBezTo>
                      <a:pt x="10" y="20"/>
                      <a:pt x="7" y="26"/>
                      <a:pt x="7" y="34"/>
                    </a:cubicBezTo>
                    <a:cubicBezTo>
                      <a:pt x="7" y="39"/>
                      <a:pt x="8" y="43"/>
                      <a:pt x="11" y="47"/>
                    </a:cubicBezTo>
                    <a:cubicBezTo>
                      <a:pt x="13" y="52"/>
                      <a:pt x="17" y="55"/>
                      <a:pt x="21" y="57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51"/>
                      <a:pt x="29" y="51"/>
                      <a:pt x="29" y="51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6" y="40"/>
                      <a:pt x="26" y="40"/>
                      <a:pt x="26" y="40"/>
                    </a:cubicBezTo>
                    <a:close/>
                    <a:moveTo>
                      <a:pt x="40" y="42"/>
                    </a:moveTo>
                    <a:cubicBezTo>
                      <a:pt x="40" y="42"/>
                      <a:pt x="40" y="42"/>
                      <a:pt x="39" y="42"/>
                    </a:cubicBezTo>
                    <a:cubicBezTo>
                      <a:pt x="38" y="43"/>
                      <a:pt x="37" y="42"/>
                      <a:pt x="36" y="41"/>
                    </a:cubicBezTo>
                    <a:cubicBezTo>
                      <a:pt x="35" y="42"/>
                      <a:pt x="34" y="43"/>
                      <a:pt x="33" y="42"/>
                    </a:cubicBezTo>
                    <a:cubicBezTo>
                      <a:pt x="32" y="42"/>
                      <a:pt x="31" y="42"/>
                      <a:pt x="30" y="41"/>
                    </a:cubicBezTo>
                    <a:cubicBezTo>
                      <a:pt x="29" y="42"/>
                      <a:pt x="28" y="42"/>
                      <a:pt x="28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40" y="42"/>
                      <a:pt x="40" y="42"/>
                      <a:pt x="40" y="42"/>
                    </a:cubicBezTo>
                    <a:close/>
                    <a:moveTo>
                      <a:pt x="43" y="96"/>
                    </a:moveTo>
                    <a:cubicBezTo>
                      <a:pt x="24" y="98"/>
                      <a:pt x="24" y="98"/>
                      <a:pt x="24" y="98"/>
                    </a:cubicBezTo>
                    <a:cubicBezTo>
                      <a:pt x="25" y="103"/>
                      <a:pt x="29" y="106"/>
                      <a:pt x="34" y="106"/>
                    </a:cubicBezTo>
                    <a:cubicBezTo>
                      <a:pt x="39" y="106"/>
                      <a:pt x="43" y="102"/>
                      <a:pt x="43" y="97"/>
                    </a:cubicBezTo>
                    <a:cubicBezTo>
                      <a:pt x="43" y="96"/>
                      <a:pt x="43" y="96"/>
                      <a:pt x="43" y="96"/>
                    </a:cubicBezTo>
                    <a:close/>
                    <a:moveTo>
                      <a:pt x="50" y="85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17" y="88"/>
                      <a:pt x="17" y="89"/>
                      <a:pt x="17" y="89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50" y="87"/>
                      <a:pt x="50" y="87"/>
                      <a:pt x="50" y="87"/>
                    </a:cubicBezTo>
                    <a:cubicBezTo>
                      <a:pt x="50" y="86"/>
                      <a:pt x="50" y="86"/>
                      <a:pt x="50" y="86"/>
                    </a:cubicBezTo>
                    <a:cubicBezTo>
                      <a:pt x="50" y="85"/>
                      <a:pt x="50" y="85"/>
                      <a:pt x="50" y="85"/>
                    </a:cubicBezTo>
                    <a:close/>
                    <a:moveTo>
                      <a:pt x="50" y="73"/>
                    </a:moveTo>
                    <a:cubicBezTo>
                      <a:pt x="17" y="75"/>
                      <a:pt x="17" y="75"/>
                      <a:pt x="17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50" y="74"/>
                      <a:pt x="50" y="73"/>
                      <a:pt x="50" y="73"/>
                    </a:cubicBezTo>
                    <a:cubicBezTo>
                      <a:pt x="50" y="73"/>
                      <a:pt x="50" y="73"/>
                      <a:pt x="50" y="7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8109523" y="4654178"/>
              <a:ext cx="3575399" cy="1067566"/>
              <a:chOff x="3525006" y="1675869"/>
              <a:chExt cx="3575399" cy="1067566"/>
            </a:xfrm>
          </p:grpSpPr>
          <p:sp>
            <p:nvSpPr>
              <p:cNvPr id="91" name="矩形 90"/>
              <p:cNvSpPr/>
              <p:nvPr/>
            </p:nvSpPr>
            <p:spPr>
              <a:xfrm>
                <a:off x="3525006" y="2012460"/>
                <a:ext cx="3575399" cy="730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cs typeface="+mn-cs"/>
                  </a:rPr>
                  <a:t>p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cs typeface="+mn-cs"/>
                  </a:rPr>
                  <a:t>ositioned mainly above, large size, more spread out in x-direction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3540881" y="1675869"/>
                <a:ext cx="3337560" cy="368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>
                    <a:solidFill>
                      <a:srgbClr val="800080"/>
                    </a:solidFill>
                    <a:sym typeface="+mn-ea"/>
                  </a:rPr>
                  <a:t>gambling advertisements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5" name="矩形 24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335826" y="76583"/>
            <a:ext cx="6209695" cy="337518"/>
            <a:chOff x="5335826" y="76583"/>
            <a:chExt cx="6209695" cy="337518"/>
          </a:xfrm>
        </p:grpSpPr>
        <p:sp>
          <p:nvSpPr>
            <p:cNvPr id="28" name="矩形 27"/>
            <p:cNvSpPr/>
            <p:nvPr>
              <p:custDataLst>
                <p:tags r:id="rId2"/>
              </p:custDataLst>
            </p:nvPr>
          </p:nvSpPr>
          <p:spPr>
            <a:xfrm>
              <a:off x="10234216" y="10529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658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8489871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1031541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34" name="直接连接符 33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7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t="954" r="1653"/>
          <a:stretch>
            <a:fillRect/>
          </a:stretch>
        </p:blipFill>
        <p:spPr>
          <a:xfrm>
            <a:off x="418465" y="1317625"/>
            <a:ext cx="5743575" cy="4946015"/>
          </a:xfrm>
          <a:prstGeom prst="rect">
            <a:avLst/>
          </a:prstGeom>
        </p:spPr>
      </p:pic>
      <p:sp>
        <p:nvSpPr>
          <p:cNvPr id="65" name="文本框 64"/>
          <p:cNvSpPr txBox="1"/>
          <p:nvPr/>
        </p:nvSpPr>
        <p:spPr>
          <a:xfrm>
            <a:off x="907415" y="628904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The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 average position of e</a:t>
            </a:r>
            <a:r>
              <a:rPr lang="zh-CN" altLang="en-US">
                <a:sym typeface="+mn-ea"/>
              </a:rPr>
              <a:t>ach type of image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14"/>
            </p:custDataLst>
          </p:nvPr>
        </p:nvSpPr>
        <p:spPr>
          <a:xfrm>
            <a:off x="709930" y="664845"/>
            <a:ext cx="7444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27050" indent="-514350">
              <a:spcBef>
                <a:spcPts val="1095"/>
              </a:spcBef>
              <a:buClr>
                <a:srgbClr val="C00000"/>
              </a:buClr>
              <a:buSzPct val="79000"/>
              <a:buFont typeface="+mj-lt"/>
              <a:buAutoNum type="arabicPeriod" startAt="4"/>
              <a:tabLst>
                <a:tab pos="355600" algn="l"/>
              </a:tabLst>
            </a:pPr>
            <a:r>
              <a:rPr lang="en-US" altLang="zh-CN" sz="32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Conclusion</a:t>
            </a:r>
            <a:endParaRPr lang="en-US" altLang="zh-CN" sz="32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7054656" y="5531344"/>
            <a:ext cx="4489753" cy="773988"/>
            <a:chOff x="7293141" y="3139003"/>
            <a:chExt cx="4490325" cy="774071"/>
          </a:xfrm>
        </p:grpSpPr>
        <p:grpSp>
          <p:nvGrpSpPr>
            <p:cNvPr id="69" name="组合 68"/>
            <p:cNvGrpSpPr/>
            <p:nvPr/>
          </p:nvGrpSpPr>
          <p:grpSpPr>
            <a:xfrm>
              <a:off x="8093646" y="3139003"/>
              <a:ext cx="3689820" cy="747475"/>
              <a:chOff x="3509129" y="1557745"/>
              <a:chExt cx="3689820" cy="747475"/>
            </a:xfrm>
          </p:grpSpPr>
          <p:sp>
            <p:nvSpPr>
              <p:cNvPr id="70" name="矩形 69"/>
              <p:cNvSpPr/>
              <p:nvPr>
                <p:custDataLst>
                  <p:tags r:id="rId15"/>
                </p:custDataLst>
              </p:nvPr>
            </p:nvSpPr>
            <p:spPr>
              <a:xfrm>
                <a:off x="3509129" y="1894331"/>
                <a:ext cx="3516443" cy="410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cs typeface="+mn-cs"/>
                  </a:rPr>
                  <a:t>Positioned mainly in the lower right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" name="矩形 70"/>
              <p:cNvSpPr/>
              <p:nvPr>
                <p:custDataLst>
                  <p:tags r:id="rId16"/>
                </p:custDataLst>
              </p:nvPr>
            </p:nvSpPr>
            <p:spPr>
              <a:xfrm>
                <a:off x="3525006" y="1557745"/>
                <a:ext cx="3673943" cy="368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>
                    <a:solidFill>
                      <a:srgbClr val="00B0F0"/>
                    </a:solidFill>
                    <a:sym typeface="+mn-ea"/>
                  </a:rPr>
                  <a:t>pornographic advertisements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7293141" y="3409074"/>
              <a:ext cx="504000" cy="504000"/>
              <a:chOff x="7212931" y="3277554"/>
              <a:chExt cx="681789" cy="681789"/>
            </a:xfrm>
          </p:grpSpPr>
          <p:sp>
            <p:nvSpPr>
              <p:cNvPr id="73" name="椭圆 72"/>
              <p:cNvSpPr/>
              <p:nvPr>
                <p:custDataLst>
                  <p:tags r:id="rId17"/>
                </p:custDataLst>
              </p:nvPr>
            </p:nvSpPr>
            <p:spPr>
              <a:xfrm>
                <a:off x="7212931" y="3277554"/>
                <a:ext cx="681789" cy="681789"/>
              </a:xfrm>
              <a:prstGeom prst="ellipse">
                <a:avLst/>
              </a:prstGeom>
              <a:solidFill>
                <a:srgbClr val="003F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" name="Freeform 16"/>
              <p:cNvSpPr>
                <a:spLocks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375447" y="3456705"/>
                <a:ext cx="366858" cy="333327"/>
              </a:xfrm>
              <a:custGeom>
                <a:avLst/>
                <a:gdLst>
                  <a:gd name="T0" fmla="*/ 16 w 104"/>
                  <a:gd name="T1" fmla="*/ 2 h 79"/>
                  <a:gd name="T2" fmla="*/ 27 w 104"/>
                  <a:gd name="T3" fmla="*/ 4 h 79"/>
                  <a:gd name="T4" fmla="*/ 19 w 104"/>
                  <a:gd name="T5" fmla="*/ 48 h 79"/>
                  <a:gd name="T6" fmla="*/ 4 w 104"/>
                  <a:gd name="T7" fmla="*/ 45 h 79"/>
                  <a:gd name="T8" fmla="*/ 16 w 104"/>
                  <a:gd name="T9" fmla="*/ 2 h 79"/>
                  <a:gd name="T10" fmla="*/ 18 w 104"/>
                  <a:gd name="T11" fmla="*/ 65 h 79"/>
                  <a:gd name="T12" fmla="*/ 16 w 104"/>
                  <a:gd name="T13" fmla="*/ 72 h 79"/>
                  <a:gd name="T14" fmla="*/ 101 w 104"/>
                  <a:gd name="T15" fmla="*/ 72 h 79"/>
                  <a:gd name="T16" fmla="*/ 104 w 104"/>
                  <a:gd name="T17" fmla="*/ 72 h 79"/>
                  <a:gd name="T18" fmla="*/ 104 w 104"/>
                  <a:gd name="T19" fmla="*/ 68 h 79"/>
                  <a:gd name="T20" fmla="*/ 104 w 104"/>
                  <a:gd name="T21" fmla="*/ 26 h 79"/>
                  <a:gd name="T22" fmla="*/ 104 w 104"/>
                  <a:gd name="T23" fmla="*/ 24 h 79"/>
                  <a:gd name="T24" fmla="*/ 103 w 104"/>
                  <a:gd name="T25" fmla="*/ 23 h 79"/>
                  <a:gd name="T26" fmla="*/ 90 w 104"/>
                  <a:gd name="T27" fmla="*/ 10 h 79"/>
                  <a:gd name="T28" fmla="*/ 89 w 104"/>
                  <a:gd name="T29" fmla="*/ 9 h 79"/>
                  <a:gd name="T30" fmla="*/ 87 w 104"/>
                  <a:gd name="T31" fmla="*/ 9 h 79"/>
                  <a:gd name="T32" fmla="*/ 31 w 104"/>
                  <a:gd name="T33" fmla="*/ 9 h 79"/>
                  <a:gd name="T34" fmla="*/ 31 w 104"/>
                  <a:gd name="T35" fmla="*/ 17 h 79"/>
                  <a:gd name="T36" fmla="*/ 84 w 104"/>
                  <a:gd name="T37" fmla="*/ 17 h 79"/>
                  <a:gd name="T38" fmla="*/ 83 w 104"/>
                  <a:gd name="T39" fmla="*/ 28 h 79"/>
                  <a:gd name="T40" fmla="*/ 83 w 104"/>
                  <a:gd name="T41" fmla="*/ 30 h 79"/>
                  <a:gd name="T42" fmla="*/ 85 w 104"/>
                  <a:gd name="T43" fmla="*/ 30 h 79"/>
                  <a:gd name="T44" fmla="*/ 97 w 104"/>
                  <a:gd name="T45" fmla="*/ 29 h 79"/>
                  <a:gd name="T46" fmla="*/ 97 w 104"/>
                  <a:gd name="T47" fmla="*/ 65 h 79"/>
                  <a:gd name="T48" fmla="*/ 18 w 104"/>
                  <a:gd name="T49" fmla="*/ 65 h 79"/>
                  <a:gd name="T50" fmla="*/ 95 w 104"/>
                  <a:gd name="T51" fmla="*/ 26 h 79"/>
                  <a:gd name="T52" fmla="*/ 86 w 104"/>
                  <a:gd name="T53" fmla="*/ 26 h 79"/>
                  <a:gd name="T54" fmla="*/ 87 w 104"/>
                  <a:gd name="T55" fmla="*/ 18 h 79"/>
                  <a:gd name="T56" fmla="*/ 95 w 104"/>
                  <a:gd name="T57" fmla="*/ 26 h 79"/>
                  <a:gd name="T58" fmla="*/ 32 w 104"/>
                  <a:gd name="T59" fmla="*/ 43 h 79"/>
                  <a:gd name="T60" fmla="*/ 74 w 104"/>
                  <a:gd name="T61" fmla="*/ 43 h 79"/>
                  <a:gd name="T62" fmla="*/ 74 w 104"/>
                  <a:gd name="T63" fmla="*/ 45 h 79"/>
                  <a:gd name="T64" fmla="*/ 32 w 104"/>
                  <a:gd name="T65" fmla="*/ 45 h 79"/>
                  <a:gd name="T66" fmla="*/ 32 w 104"/>
                  <a:gd name="T67" fmla="*/ 43 h 79"/>
                  <a:gd name="T68" fmla="*/ 32 w 104"/>
                  <a:gd name="T69" fmla="*/ 32 h 79"/>
                  <a:gd name="T70" fmla="*/ 71 w 104"/>
                  <a:gd name="T71" fmla="*/ 32 h 79"/>
                  <a:gd name="T72" fmla="*/ 71 w 104"/>
                  <a:gd name="T73" fmla="*/ 35 h 79"/>
                  <a:gd name="T74" fmla="*/ 32 w 104"/>
                  <a:gd name="T75" fmla="*/ 35 h 79"/>
                  <a:gd name="T76" fmla="*/ 32 w 104"/>
                  <a:gd name="T77" fmla="*/ 32 h 79"/>
                  <a:gd name="T78" fmla="*/ 32 w 104"/>
                  <a:gd name="T79" fmla="*/ 22 h 79"/>
                  <a:gd name="T80" fmla="*/ 71 w 104"/>
                  <a:gd name="T81" fmla="*/ 22 h 79"/>
                  <a:gd name="T82" fmla="*/ 71 w 104"/>
                  <a:gd name="T83" fmla="*/ 25 h 79"/>
                  <a:gd name="T84" fmla="*/ 32 w 104"/>
                  <a:gd name="T85" fmla="*/ 25 h 79"/>
                  <a:gd name="T86" fmla="*/ 32 w 104"/>
                  <a:gd name="T87" fmla="*/ 22 h 79"/>
                  <a:gd name="T88" fmla="*/ 3 w 104"/>
                  <a:gd name="T89" fmla="*/ 66 h 79"/>
                  <a:gd name="T90" fmla="*/ 9 w 104"/>
                  <a:gd name="T91" fmla="*/ 68 h 79"/>
                  <a:gd name="T92" fmla="*/ 9 w 104"/>
                  <a:gd name="T93" fmla="*/ 74 h 79"/>
                  <a:gd name="T94" fmla="*/ 5 w 104"/>
                  <a:gd name="T95" fmla="*/ 79 h 79"/>
                  <a:gd name="T96" fmla="*/ 2 w 104"/>
                  <a:gd name="T97" fmla="*/ 78 h 79"/>
                  <a:gd name="T98" fmla="*/ 0 w 104"/>
                  <a:gd name="T99" fmla="*/ 72 h 79"/>
                  <a:gd name="T100" fmla="*/ 3 w 104"/>
                  <a:gd name="T101" fmla="*/ 66 h 79"/>
                  <a:gd name="T102" fmla="*/ 4 w 104"/>
                  <a:gd name="T103" fmla="*/ 48 h 79"/>
                  <a:gd name="T104" fmla="*/ 2 w 104"/>
                  <a:gd name="T105" fmla="*/ 65 h 79"/>
                  <a:gd name="T106" fmla="*/ 12 w 104"/>
                  <a:gd name="T107" fmla="*/ 67 h 79"/>
                  <a:gd name="T108" fmla="*/ 17 w 104"/>
                  <a:gd name="T109" fmla="*/ 51 h 79"/>
                  <a:gd name="T110" fmla="*/ 4 w 104"/>
                  <a:gd name="T111" fmla="*/ 4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4" h="79">
                    <a:moveTo>
                      <a:pt x="16" y="2"/>
                    </a:moveTo>
                    <a:cubicBezTo>
                      <a:pt x="21" y="0"/>
                      <a:pt x="24" y="1"/>
                      <a:pt x="27" y="4"/>
                    </a:cubicBezTo>
                    <a:cubicBezTo>
                      <a:pt x="26" y="20"/>
                      <a:pt x="23" y="35"/>
                      <a:pt x="19" y="48"/>
                    </a:cubicBezTo>
                    <a:cubicBezTo>
                      <a:pt x="14" y="47"/>
                      <a:pt x="9" y="46"/>
                      <a:pt x="4" y="45"/>
                    </a:cubicBezTo>
                    <a:cubicBezTo>
                      <a:pt x="6" y="29"/>
                      <a:pt x="10" y="15"/>
                      <a:pt x="16" y="2"/>
                    </a:cubicBezTo>
                    <a:close/>
                    <a:moveTo>
                      <a:pt x="18" y="65"/>
                    </a:moveTo>
                    <a:cubicBezTo>
                      <a:pt x="16" y="72"/>
                      <a:pt x="16" y="72"/>
                      <a:pt x="16" y="72"/>
                    </a:cubicBezTo>
                    <a:cubicBezTo>
                      <a:pt x="69" y="72"/>
                      <a:pt x="74" y="72"/>
                      <a:pt x="101" y="72"/>
                    </a:cubicBezTo>
                    <a:cubicBezTo>
                      <a:pt x="104" y="72"/>
                      <a:pt x="104" y="72"/>
                      <a:pt x="104" y="72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12"/>
                      <a:pt x="31" y="14"/>
                      <a:pt x="31" y="17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79" y="65"/>
                      <a:pt x="57" y="65"/>
                      <a:pt x="18" y="65"/>
                    </a:cubicBezTo>
                    <a:close/>
                    <a:moveTo>
                      <a:pt x="95" y="26"/>
                    </a:moveTo>
                    <a:cubicBezTo>
                      <a:pt x="86" y="26"/>
                      <a:pt x="86" y="26"/>
                      <a:pt x="86" y="26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95" y="26"/>
                      <a:pt x="95" y="26"/>
                      <a:pt x="95" y="26"/>
                    </a:cubicBezTo>
                    <a:close/>
                    <a:moveTo>
                      <a:pt x="32" y="43"/>
                    </a:moveTo>
                    <a:cubicBezTo>
                      <a:pt x="74" y="43"/>
                      <a:pt x="74" y="43"/>
                      <a:pt x="74" y="43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3"/>
                      <a:pt x="32" y="43"/>
                      <a:pt x="32" y="43"/>
                    </a:cubicBezTo>
                    <a:close/>
                    <a:moveTo>
                      <a:pt x="32" y="32"/>
                    </a:move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32"/>
                      <a:pt x="32" y="32"/>
                      <a:pt x="32" y="32"/>
                    </a:cubicBezTo>
                    <a:close/>
                    <a:moveTo>
                      <a:pt x="32" y="22"/>
                    </a:moveTo>
                    <a:cubicBezTo>
                      <a:pt x="71" y="22"/>
                      <a:pt x="71" y="22"/>
                      <a:pt x="71" y="22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22"/>
                      <a:pt x="32" y="22"/>
                      <a:pt x="32" y="22"/>
                    </a:cubicBezTo>
                    <a:close/>
                    <a:moveTo>
                      <a:pt x="3" y="66"/>
                    </a:moveTo>
                    <a:cubicBezTo>
                      <a:pt x="9" y="68"/>
                      <a:pt x="9" y="68"/>
                      <a:pt x="9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4" y="79"/>
                      <a:pt x="3" y="79"/>
                      <a:pt x="2" y="78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66"/>
                      <a:pt x="3" y="66"/>
                      <a:pt x="3" y="66"/>
                    </a:cubicBezTo>
                    <a:close/>
                    <a:moveTo>
                      <a:pt x="4" y="48"/>
                    </a:moveTo>
                    <a:cubicBezTo>
                      <a:pt x="3" y="53"/>
                      <a:pt x="3" y="59"/>
                      <a:pt x="2" y="65"/>
                    </a:cubicBezTo>
                    <a:cubicBezTo>
                      <a:pt x="5" y="65"/>
                      <a:pt x="9" y="66"/>
                      <a:pt x="12" y="67"/>
                    </a:cubicBezTo>
                    <a:cubicBezTo>
                      <a:pt x="14" y="61"/>
                      <a:pt x="15" y="56"/>
                      <a:pt x="17" y="51"/>
                    </a:cubicBezTo>
                    <a:cubicBezTo>
                      <a:pt x="13" y="50"/>
                      <a:pt x="9" y="49"/>
                      <a:pt x="4" y="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335826" y="76583"/>
            <a:ext cx="6209695" cy="337518"/>
            <a:chOff x="5335826" y="76583"/>
            <a:chExt cx="6209695" cy="337518"/>
          </a:xfrm>
        </p:grpSpPr>
        <p:sp>
          <p:nvSpPr>
            <p:cNvPr id="28" name="矩形 27"/>
            <p:cNvSpPr/>
            <p:nvPr>
              <p:custDataLst>
                <p:tags r:id="rId2"/>
              </p:custDataLst>
            </p:nvPr>
          </p:nvSpPr>
          <p:spPr>
            <a:xfrm>
              <a:off x="10234216" y="10529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658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8489871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1031541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34" name="直接连接符 33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7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1209675" y="2946400"/>
            <a:ext cx="5642610" cy="209423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 anchor="ctr" anchorCtr="0">
            <a:noAutofit/>
          </a:bodyPr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charset="0"/>
              <a:buChar char="Ø"/>
              <a:defRPr/>
            </a:pPr>
            <a:r>
              <a:rPr lang="zh-CN" altLang="en-US" b="1">
                <a:solidFill>
                  <a:schemeClr val="bg1"/>
                </a:solidFill>
                <a:sym typeface="+mn-ea"/>
              </a:rPr>
              <a:t>The experimental data 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and results 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is more in line with the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the most basic illustration of how we tend to consume the content on web pages</a:t>
            </a:r>
            <a:endParaRPr lang="zh-CN" altLang="en-US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12"/>
            </p:custDataLst>
          </p:nvPr>
        </p:nvSpPr>
        <p:spPr>
          <a:xfrm>
            <a:off x="709930" y="664845"/>
            <a:ext cx="7444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27050" indent="-514350">
              <a:spcBef>
                <a:spcPts val="1095"/>
              </a:spcBef>
              <a:buClr>
                <a:srgbClr val="C00000"/>
              </a:buClr>
              <a:buSzPct val="79000"/>
              <a:buFont typeface="+mj-lt"/>
              <a:buAutoNum type="arabicPeriod" startAt="4"/>
              <a:tabLst>
                <a:tab pos="355600" algn="l"/>
              </a:tabLst>
            </a:pPr>
            <a:r>
              <a:rPr lang="en-US" altLang="zh-CN" sz="32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Conclusion</a:t>
            </a:r>
            <a:endParaRPr lang="en-US" altLang="zh-CN" sz="32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4" name="图片 10" descr="]I~FD7]XD`FCZEEO0OKU]UJ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791325" y="749300"/>
            <a:ext cx="4446270" cy="620522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108075" y="2183765"/>
            <a:ext cx="880110" cy="989965"/>
            <a:chOff x="4724888" y="1388775"/>
            <a:chExt cx="2742225" cy="3583275"/>
          </a:xfrm>
        </p:grpSpPr>
        <p:pic>
          <p:nvPicPr>
            <p:cNvPr id="4" name="图形 34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 cstate="email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49717"/>
            <a:stretch>
              <a:fillRect/>
            </a:stretch>
          </p:blipFill>
          <p:spPr>
            <a:xfrm>
              <a:off x="6088237" y="1388775"/>
              <a:ext cx="1378876" cy="2742225"/>
            </a:xfrm>
            <a:custGeom>
              <a:avLst/>
              <a:gdLst>
                <a:gd name="connsiteX0" fmla="*/ 0 w 1378876"/>
                <a:gd name="connsiteY0" fmla="*/ 0 h 2742225"/>
                <a:gd name="connsiteX1" fmla="*/ 1378876 w 1378876"/>
                <a:gd name="connsiteY1" fmla="*/ 0 h 2742225"/>
                <a:gd name="connsiteX2" fmla="*/ 1378876 w 1378876"/>
                <a:gd name="connsiteY2" fmla="*/ 2742225 h 2742225"/>
                <a:gd name="connsiteX3" fmla="*/ 0 w 1378876"/>
                <a:gd name="connsiteY3" fmla="*/ 2742225 h 274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8876" h="2742225">
                  <a:moveTo>
                    <a:pt x="0" y="0"/>
                  </a:moveTo>
                  <a:lnTo>
                    <a:pt x="1378876" y="0"/>
                  </a:lnTo>
                  <a:lnTo>
                    <a:pt x="1378876" y="2742225"/>
                  </a:lnTo>
                  <a:lnTo>
                    <a:pt x="0" y="2742225"/>
                  </a:lnTo>
                  <a:close/>
                </a:path>
              </a:pathLst>
            </a:custGeom>
          </p:spPr>
        </p:pic>
        <p:pic>
          <p:nvPicPr>
            <p:cNvPr id="38" name="图形 37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 cstate="email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81226"/>
            <a:stretch>
              <a:fillRect/>
            </a:stretch>
          </p:blipFill>
          <p:spPr>
            <a:xfrm>
              <a:off x="4724888" y="4227206"/>
              <a:ext cx="2742225" cy="744844"/>
            </a:xfrm>
            <a:custGeom>
              <a:avLst/>
              <a:gdLst>
                <a:gd name="connsiteX0" fmla="*/ 0 w 4740088"/>
                <a:gd name="connsiteY0" fmla="*/ 0 h 1287505"/>
                <a:gd name="connsiteX1" fmla="*/ 4740088 w 4740088"/>
                <a:gd name="connsiteY1" fmla="*/ 0 h 1287505"/>
                <a:gd name="connsiteX2" fmla="*/ 4740088 w 4740088"/>
                <a:gd name="connsiteY2" fmla="*/ 1287505 h 1287505"/>
                <a:gd name="connsiteX3" fmla="*/ 0 w 4740088"/>
                <a:gd name="connsiteY3" fmla="*/ 1287505 h 128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0088" h="1287505">
                  <a:moveTo>
                    <a:pt x="0" y="0"/>
                  </a:moveTo>
                  <a:lnTo>
                    <a:pt x="4740088" y="0"/>
                  </a:lnTo>
                  <a:lnTo>
                    <a:pt x="4740088" y="1287505"/>
                  </a:lnTo>
                  <a:lnTo>
                    <a:pt x="0" y="1287505"/>
                  </a:lnTo>
                  <a:close/>
                </a:path>
              </a:pathLst>
            </a:custGeom>
          </p:spPr>
        </p:pic>
        <p:pic>
          <p:nvPicPr>
            <p:cNvPr id="5" name="图形 39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 cstate="email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r="48894"/>
            <a:stretch>
              <a:fillRect/>
            </a:stretch>
          </p:blipFill>
          <p:spPr>
            <a:xfrm>
              <a:off x="4724888" y="1388775"/>
              <a:ext cx="1401449" cy="2742225"/>
            </a:xfrm>
            <a:custGeom>
              <a:avLst/>
              <a:gdLst>
                <a:gd name="connsiteX0" fmla="*/ 0 w 1401449"/>
                <a:gd name="connsiteY0" fmla="*/ 0 h 2742225"/>
                <a:gd name="connsiteX1" fmla="*/ 1401449 w 1401449"/>
                <a:gd name="connsiteY1" fmla="*/ 0 h 2742225"/>
                <a:gd name="connsiteX2" fmla="*/ 1401449 w 1401449"/>
                <a:gd name="connsiteY2" fmla="*/ 2742225 h 2742225"/>
                <a:gd name="connsiteX3" fmla="*/ 0 w 1401449"/>
                <a:gd name="connsiteY3" fmla="*/ 2742225 h 274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1449" h="2742225">
                  <a:moveTo>
                    <a:pt x="0" y="0"/>
                  </a:moveTo>
                  <a:lnTo>
                    <a:pt x="1401449" y="0"/>
                  </a:lnTo>
                  <a:lnTo>
                    <a:pt x="1401449" y="2742225"/>
                  </a:lnTo>
                  <a:lnTo>
                    <a:pt x="0" y="2742225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5" b="32266"/>
          <a:stretch>
            <a:fillRect/>
          </a:stretch>
        </p:blipFill>
        <p:spPr>
          <a:xfrm>
            <a:off x="0" y="523875"/>
            <a:ext cx="12157075" cy="2955925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1396365" y="2783205"/>
            <a:ext cx="1915160" cy="1360805"/>
            <a:chOff x="650068" y="2823493"/>
            <a:chExt cx="2263681" cy="1693278"/>
          </a:xfrm>
        </p:grpSpPr>
        <p:sp>
          <p:nvSpPr>
            <p:cNvPr id="76" name="六边形 75"/>
            <p:cNvSpPr/>
            <p:nvPr/>
          </p:nvSpPr>
          <p:spPr>
            <a:xfrm>
              <a:off x="650068" y="2823493"/>
              <a:ext cx="1858740" cy="1693278"/>
            </a:xfrm>
            <a:prstGeom prst="hexagon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2372348" y="3000099"/>
              <a:ext cx="541401" cy="1266876"/>
            </a:xfrm>
            <a:custGeom>
              <a:avLst/>
              <a:gdLst>
                <a:gd name="connsiteX0" fmla="*/ 1 w 541401"/>
                <a:gd name="connsiteY0" fmla="*/ 0 h 1266876"/>
                <a:gd name="connsiteX1" fmla="*/ 224683 w 541401"/>
                <a:gd name="connsiteY1" fmla="*/ 0 h 1266876"/>
                <a:gd name="connsiteX2" fmla="*/ 541401 w 541401"/>
                <a:gd name="connsiteY2" fmla="*/ 633437 h 1266876"/>
                <a:gd name="connsiteX3" fmla="*/ 224682 w 541401"/>
                <a:gd name="connsiteY3" fmla="*/ 1266876 h 1266876"/>
                <a:gd name="connsiteX4" fmla="*/ 0 w 541401"/>
                <a:gd name="connsiteY4" fmla="*/ 1266876 h 1266876"/>
                <a:gd name="connsiteX5" fmla="*/ 316719 w 541401"/>
                <a:gd name="connsiteY5" fmla="*/ 633437 h 126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401" h="1266876">
                  <a:moveTo>
                    <a:pt x="1" y="0"/>
                  </a:moveTo>
                  <a:lnTo>
                    <a:pt x="224683" y="0"/>
                  </a:lnTo>
                  <a:lnTo>
                    <a:pt x="541401" y="633437"/>
                  </a:lnTo>
                  <a:lnTo>
                    <a:pt x="224682" y="1266876"/>
                  </a:lnTo>
                  <a:lnTo>
                    <a:pt x="0" y="1266876"/>
                  </a:lnTo>
                  <a:lnTo>
                    <a:pt x="316719" y="63343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8" name="六边形 77"/>
            <p:cNvSpPr/>
            <p:nvPr/>
          </p:nvSpPr>
          <p:spPr>
            <a:xfrm>
              <a:off x="1071414" y="3207753"/>
              <a:ext cx="1015121" cy="924757"/>
            </a:xfrm>
            <a:prstGeom prst="hexag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9133205" y="2783840"/>
            <a:ext cx="1915160" cy="1360805"/>
            <a:chOff x="6320682" y="2823493"/>
            <a:chExt cx="2263681" cy="1693278"/>
          </a:xfrm>
        </p:grpSpPr>
        <p:sp>
          <p:nvSpPr>
            <p:cNvPr id="80" name="六边形 79"/>
            <p:cNvSpPr/>
            <p:nvPr/>
          </p:nvSpPr>
          <p:spPr>
            <a:xfrm>
              <a:off x="6320682" y="2823493"/>
              <a:ext cx="1858740" cy="1693278"/>
            </a:xfrm>
            <a:prstGeom prst="hexagon">
              <a:avLst/>
            </a:prstGeom>
            <a:noFill/>
            <a:ln w="19050">
              <a:solidFill>
                <a:srgbClr val="003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8042962" y="3000099"/>
              <a:ext cx="541401" cy="1266876"/>
            </a:xfrm>
            <a:custGeom>
              <a:avLst/>
              <a:gdLst>
                <a:gd name="connsiteX0" fmla="*/ 1 w 541401"/>
                <a:gd name="connsiteY0" fmla="*/ 0 h 1266876"/>
                <a:gd name="connsiteX1" fmla="*/ 224683 w 541401"/>
                <a:gd name="connsiteY1" fmla="*/ 0 h 1266876"/>
                <a:gd name="connsiteX2" fmla="*/ 541401 w 541401"/>
                <a:gd name="connsiteY2" fmla="*/ 633437 h 1266876"/>
                <a:gd name="connsiteX3" fmla="*/ 224682 w 541401"/>
                <a:gd name="connsiteY3" fmla="*/ 1266876 h 1266876"/>
                <a:gd name="connsiteX4" fmla="*/ 0 w 541401"/>
                <a:gd name="connsiteY4" fmla="*/ 1266876 h 1266876"/>
                <a:gd name="connsiteX5" fmla="*/ 316719 w 541401"/>
                <a:gd name="connsiteY5" fmla="*/ 633437 h 126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401" h="1266876">
                  <a:moveTo>
                    <a:pt x="1" y="0"/>
                  </a:moveTo>
                  <a:lnTo>
                    <a:pt x="224683" y="0"/>
                  </a:lnTo>
                  <a:lnTo>
                    <a:pt x="541401" y="633437"/>
                  </a:lnTo>
                  <a:lnTo>
                    <a:pt x="224682" y="1266876"/>
                  </a:lnTo>
                  <a:lnTo>
                    <a:pt x="0" y="1266876"/>
                  </a:lnTo>
                  <a:lnTo>
                    <a:pt x="316719" y="633437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82" name="六边形 81"/>
            <p:cNvSpPr/>
            <p:nvPr/>
          </p:nvSpPr>
          <p:spPr>
            <a:xfrm>
              <a:off x="6742028" y="3207753"/>
              <a:ext cx="1015121" cy="924757"/>
            </a:xfrm>
            <a:prstGeom prst="hexagon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3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5265420" y="2783840"/>
            <a:ext cx="1915160" cy="1360805"/>
            <a:chOff x="3485375" y="2823493"/>
            <a:chExt cx="2263681" cy="1693278"/>
          </a:xfrm>
        </p:grpSpPr>
        <p:sp>
          <p:nvSpPr>
            <p:cNvPr id="84" name="六边形 83"/>
            <p:cNvSpPr/>
            <p:nvPr/>
          </p:nvSpPr>
          <p:spPr>
            <a:xfrm>
              <a:off x="3485375" y="2823493"/>
              <a:ext cx="1858740" cy="1693278"/>
            </a:xfrm>
            <a:prstGeom prst="hexagon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5207655" y="3000099"/>
              <a:ext cx="541401" cy="1266876"/>
            </a:xfrm>
            <a:custGeom>
              <a:avLst/>
              <a:gdLst>
                <a:gd name="connsiteX0" fmla="*/ 1 w 541401"/>
                <a:gd name="connsiteY0" fmla="*/ 0 h 1266876"/>
                <a:gd name="connsiteX1" fmla="*/ 224683 w 541401"/>
                <a:gd name="connsiteY1" fmla="*/ 0 h 1266876"/>
                <a:gd name="connsiteX2" fmla="*/ 541401 w 541401"/>
                <a:gd name="connsiteY2" fmla="*/ 633437 h 1266876"/>
                <a:gd name="connsiteX3" fmla="*/ 224682 w 541401"/>
                <a:gd name="connsiteY3" fmla="*/ 1266876 h 1266876"/>
                <a:gd name="connsiteX4" fmla="*/ 0 w 541401"/>
                <a:gd name="connsiteY4" fmla="*/ 1266876 h 1266876"/>
                <a:gd name="connsiteX5" fmla="*/ 316719 w 541401"/>
                <a:gd name="connsiteY5" fmla="*/ 633437 h 126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401" h="1266876">
                  <a:moveTo>
                    <a:pt x="1" y="0"/>
                  </a:moveTo>
                  <a:lnTo>
                    <a:pt x="224683" y="0"/>
                  </a:lnTo>
                  <a:lnTo>
                    <a:pt x="541401" y="633437"/>
                  </a:lnTo>
                  <a:lnTo>
                    <a:pt x="224682" y="1266876"/>
                  </a:lnTo>
                  <a:lnTo>
                    <a:pt x="0" y="1266876"/>
                  </a:lnTo>
                  <a:lnTo>
                    <a:pt x="316719" y="63343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86" name="六边形 85"/>
            <p:cNvSpPr/>
            <p:nvPr/>
          </p:nvSpPr>
          <p:spPr>
            <a:xfrm>
              <a:off x="3906721" y="3207753"/>
              <a:ext cx="1015121" cy="924757"/>
            </a:xfrm>
            <a:prstGeom prst="hexag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2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1110615" y="4580255"/>
            <a:ext cx="2709545" cy="1826260"/>
            <a:chOff x="4758482" y="2314358"/>
            <a:chExt cx="2572996" cy="1826377"/>
          </a:xfrm>
        </p:grpSpPr>
        <p:sp>
          <p:nvSpPr>
            <p:cNvPr id="92" name="文本框 91"/>
            <p:cNvSpPr txBox="1"/>
            <p:nvPr/>
          </p:nvSpPr>
          <p:spPr>
            <a:xfrm>
              <a:off x="4871030" y="2314358"/>
              <a:ext cx="2024090" cy="398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Segoe UI" panose="020B0502040204020203" pitchFamily="34" charset="0"/>
                  <a:sym typeface="+mn-ea"/>
                </a:rPr>
                <a:t>Left Is Right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" panose="020B0502040204020203" pitchFamily="34" charset="0"/>
                <a:sym typeface="+mn-ea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4758482" y="2610922"/>
              <a:ext cx="2572996" cy="1529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b="1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the left side of your site will get much more attention than the right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+mn-ea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8604885" y="4580255"/>
            <a:ext cx="3100705" cy="1826260"/>
            <a:chOff x="4451598" y="2314358"/>
            <a:chExt cx="2944039" cy="1826260"/>
          </a:xfrm>
        </p:grpSpPr>
        <p:sp>
          <p:nvSpPr>
            <p:cNvPr id="95" name="文本框 94"/>
            <p:cNvSpPr txBox="1"/>
            <p:nvPr/>
          </p:nvSpPr>
          <p:spPr>
            <a:xfrm>
              <a:off x="4871030" y="2314358"/>
              <a:ext cx="202409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Segoe UI" panose="020B0502040204020203" pitchFamily="34" charset="0"/>
                  <a:sym typeface="+mn-ea"/>
                </a:rPr>
                <a:t>Hot Spots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" panose="020B0502040204020203" pitchFamily="34" charset="0"/>
                <a:sym typeface="+mn-ea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4451598" y="2610903"/>
              <a:ext cx="2944039" cy="1529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 </a:t>
              </a:r>
              <a:endParaRPr lang="zh-CN" altLang="en-US" b="1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more sites are starting to feature ads smack dab in the middle of their content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+mn-ea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627880" y="4580255"/>
            <a:ext cx="3270885" cy="1466850"/>
            <a:chOff x="4565539" y="2314358"/>
            <a:chExt cx="3105782" cy="1467003"/>
          </a:xfrm>
        </p:grpSpPr>
        <p:sp>
          <p:nvSpPr>
            <p:cNvPr id="98" name="文本框 97"/>
            <p:cNvSpPr txBox="1"/>
            <p:nvPr/>
          </p:nvSpPr>
          <p:spPr>
            <a:xfrm>
              <a:off x="4565539" y="2314358"/>
              <a:ext cx="3105782" cy="398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Segoe UI" panose="020B0502040204020203" pitchFamily="34" charset="0"/>
                  <a:sym typeface="+mn-ea"/>
                </a:rPr>
                <a:t>Height Disadvantage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" panose="020B0502040204020203" pitchFamily="34" charset="0"/>
                <a:sym typeface="+mn-ea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4758482" y="2610934"/>
              <a:ext cx="2493790" cy="11704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b="1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the top of the page is often overlooked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+mn-ea"/>
              </a:endParaRPr>
            </a:p>
          </p:txBody>
        </p:sp>
      </p:grpSp>
      <p:sp>
        <p:nvSpPr>
          <p:cNvPr id="66" name="文本框 65"/>
          <p:cNvSpPr txBox="1"/>
          <p:nvPr>
            <p:custDataLst>
              <p:tags r:id="rId2"/>
            </p:custDataLst>
          </p:nvPr>
        </p:nvSpPr>
        <p:spPr>
          <a:xfrm>
            <a:off x="709930" y="664845"/>
            <a:ext cx="7444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69900" indent="-457200">
              <a:spcBef>
                <a:spcPts val="1095"/>
              </a:spcBef>
              <a:buClr>
                <a:srgbClr val="C00000"/>
              </a:buClr>
              <a:buSzPct val="79000"/>
              <a:buFont typeface="Wingdings" panose="05000000000000000000" charset="0"/>
              <a:buChar char="p"/>
              <a:tabLst>
                <a:tab pos="355600" algn="l"/>
              </a:tabLst>
            </a:pPr>
            <a:r>
              <a:rPr lang="en-US" altLang="zh-CN" sz="320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key takeaways</a:t>
            </a:r>
            <a:endParaRPr lang="en-US" altLang="zh-CN" sz="320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3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335826" y="76583"/>
            <a:ext cx="6209695" cy="337518"/>
            <a:chOff x="5335826" y="76583"/>
            <a:chExt cx="6209695" cy="337518"/>
          </a:xfrm>
        </p:grpSpPr>
        <p:sp>
          <p:nvSpPr>
            <p:cNvPr id="28" name="矩形 27"/>
            <p:cNvSpPr/>
            <p:nvPr>
              <p:custDataLst>
                <p:tags r:id="rId4"/>
              </p:custDataLst>
            </p:nvPr>
          </p:nvSpPr>
          <p:spPr>
            <a:xfrm>
              <a:off x="10234216" y="10529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6"/>
              </p:custDataLst>
            </p:nvPr>
          </p:nvSpPr>
          <p:spPr>
            <a:xfrm>
              <a:off x="7003336" y="7658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7"/>
              </p:custDataLst>
            </p:nvPr>
          </p:nvSpPr>
          <p:spPr>
            <a:xfrm>
              <a:off x="8489871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8"/>
              </p:custDataLst>
            </p:nvPr>
          </p:nvSpPr>
          <p:spPr>
            <a:xfrm>
              <a:off x="1031541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34" name="直接连接符 33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7" name="图形 4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矩形 24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335826" y="76583"/>
            <a:ext cx="6209695" cy="337518"/>
            <a:chOff x="5335826" y="76583"/>
            <a:chExt cx="6209695" cy="337518"/>
          </a:xfrm>
        </p:grpSpPr>
        <p:sp>
          <p:nvSpPr>
            <p:cNvPr id="28" name="矩形 27"/>
            <p:cNvSpPr/>
            <p:nvPr>
              <p:custDataLst>
                <p:tags r:id="rId2"/>
              </p:custDataLst>
            </p:nvPr>
          </p:nvSpPr>
          <p:spPr>
            <a:xfrm>
              <a:off x="10234216" y="10529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3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7003336" y="7658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8489871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1031541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34" name="直接连接符 33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7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881382" y="620310"/>
            <a:ext cx="11550649" cy="9620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normAutofit/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endParaRPr lang="en-US" dirty="0"/>
          </a:p>
        </p:txBody>
      </p:sp>
      <p:sp>
        <p:nvSpPr>
          <p:cNvPr id="66" name="文本框 65"/>
          <p:cNvSpPr txBox="1"/>
          <p:nvPr>
            <p:custDataLst>
              <p:tags r:id="rId13"/>
            </p:custDataLst>
          </p:nvPr>
        </p:nvSpPr>
        <p:spPr>
          <a:xfrm>
            <a:off x="782320" y="954405"/>
            <a:ext cx="7444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69900" indent="-457200">
              <a:spcBef>
                <a:spcPts val="1095"/>
              </a:spcBef>
              <a:buClr>
                <a:srgbClr val="C00000"/>
              </a:buClr>
              <a:buSzPct val="79000"/>
              <a:buFont typeface="Wingdings" panose="05000000000000000000" charset="0"/>
              <a:buChar char="p"/>
              <a:tabLst>
                <a:tab pos="355600" algn="l"/>
              </a:tabLst>
            </a:pPr>
            <a:r>
              <a:rPr lang="en-US" altLang="zh-CN" sz="3200" spc="10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Discussion and Limitations</a:t>
            </a:r>
            <a:endParaRPr lang="en-US" altLang="zh-CN" sz="3200" spc="10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4"/>
            </p:custDataLst>
          </p:nvPr>
        </p:nvSpPr>
        <p:spPr>
          <a:xfrm>
            <a:off x="882015" y="3498850"/>
            <a:ext cx="4454525" cy="1475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 anchorCtr="0">
            <a:no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It is difficult to collect URLs with </a:t>
            </a:r>
            <a:r>
              <a:rPr lang="zh-CN" altLang="en-US" b="1">
                <a:sym typeface="+mn-ea"/>
              </a:rPr>
              <a:t>specific pornographic game advertisements</a:t>
            </a:r>
            <a:r>
              <a:rPr lang="zh-CN" altLang="en-US">
                <a:sym typeface="+mn-ea"/>
              </a:rPr>
              <a:t>, most of the pages are still normal pages</a:t>
            </a:r>
            <a:endParaRPr lang="zh-CN" altLang="en-US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5"/>
            </p:custDataLst>
          </p:nvPr>
        </p:nvSpPr>
        <p:spPr>
          <a:xfrm>
            <a:off x="6567170" y="3499485"/>
            <a:ext cx="4879975" cy="14751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 anchorCtr="0">
            <a:no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it may be possible to 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make a pre-judgement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in the future</a:t>
            </a:r>
            <a:r>
              <a:rPr lang="zh-CN" altLang="en-US">
                <a:sym typeface="+mn-ea"/>
              </a:rPr>
              <a:t> and decide whether to keep this page as one of the data sources</a:t>
            </a:r>
            <a:endParaRPr lang="zh-CN" altLang="en-US">
              <a:sym typeface="+mn-ea"/>
            </a:endParaRPr>
          </a:p>
        </p:txBody>
      </p:sp>
      <p:sp>
        <p:nvSpPr>
          <p:cNvPr id="21" name="右箭头 20"/>
          <p:cNvSpPr/>
          <p:nvPr>
            <p:custDataLst>
              <p:tags r:id="rId16"/>
            </p:custDataLst>
          </p:nvPr>
        </p:nvSpPr>
        <p:spPr>
          <a:xfrm>
            <a:off x="5624195" y="4159250"/>
            <a:ext cx="57785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45210" y="2288540"/>
            <a:ext cx="6931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Clr>
                <a:srgbClr val="FF0000"/>
              </a:buClr>
              <a:buFont typeface="Wingdings" panose="05000000000000000000" charset="0"/>
              <a:buChar char="Ø"/>
            </a:pPr>
            <a:r>
              <a:rPr lang="en-US" altLang="zh-CN" sz="24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What are the limitations of this work</a:t>
            </a:r>
            <a:r>
              <a:rPr lang="zh-CN" altLang="en-US" sz="24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？</a:t>
            </a:r>
            <a:endParaRPr lang="zh-CN" altLang="en-US" sz="24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1" grpId="0" bldLvl="0" animBg="1"/>
      <p:bldP spid="18" grpId="1" animBg="1"/>
      <p:bldP spid="19" grpId="1" animBg="1"/>
      <p:bldP spid="21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0309" y="1445121"/>
            <a:ext cx="5215098" cy="4330394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1960" y="2827608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3" name="图形 2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8912" y="366955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0" name="矩形 19"/>
          <p:cNvSpPr/>
          <p:nvPr/>
        </p:nvSpPr>
        <p:spPr>
          <a:xfrm flipV="1">
            <a:off x="0" y="6552308"/>
            <a:ext cx="12178488" cy="305692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016305" y="2558909"/>
            <a:ext cx="2703287" cy="722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感谢观看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3F8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909" y="175131"/>
            <a:ext cx="1508654" cy="529352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8208" y="42680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01408" y="440248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01408" y="5365067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5" name="文本框 24"/>
          <p:cNvSpPr txBox="1"/>
          <p:nvPr/>
        </p:nvSpPr>
        <p:spPr>
          <a:xfrm>
            <a:off x="4135771" y="6104482"/>
            <a:ext cx="377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3F87"/>
                </a:solidFill>
              </a:rPr>
              <a:t>勤 学 </a:t>
            </a:r>
            <a:r>
              <a:rPr lang="en-US" altLang="zh-CN" dirty="0">
                <a:solidFill>
                  <a:srgbClr val="003F87"/>
                </a:solidFill>
              </a:rPr>
              <a:t> /  </a:t>
            </a:r>
            <a:r>
              <a:rPr lang="zh-CN" altLang="en-US" dirty="0">
                <a:solidFill>
                  <a:srgbClr val="003F87"/>
                </a:solidFill>
              </a:rPr>
              <a:t>修 德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明 辨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笃 实</a:t>
            </a:r>
            <a:endParaRPr lang="zh-CN" altLang="en-US" dirty="0">
              <a:solidFill>
                <a:srgbClr val="003F87"/>
              </a:solidFill>
            </a:endParaRPr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3928" y="336050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7928" y="673324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1" name="图形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4305" y="485705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7866" y="4360212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4" y="1189878"/>
            <a:ext cx="5961580" cy="44709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3550" y="1189877"/>
            <a:ext cx="5970535" cy="4470904"/>
          </a:xfrm>
          <a:prstGeom prst="rect">
            <a:avLst/>
          </a:prstGeom>
          <a:solidFill>
            <a:schemeClr val="bg1">
              <a:lumMod val="8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7623222" y="5482886"/>
            <a:ext cx="2987665" cy="777348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185335" y="5781218"/>
            <a:ext cx="1863440" cy="242352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339636" y="76583"/>
            <a:ext cx="6097856" cy="337185"/>
            <a:chOff x="5339636" y="76583"/>
            <a:chExt cx="6097856" cy="337185"/>
          </a:xfrm>
        </p:grpSpPr>
        <p:sp>
          <p:nvSpPr>
            <p:cNvPr id="12" name="矩形 11"/>
            <p:cNvSpPr/>
            <p:nvPr>
              <p:custDataLst>
                <p:tags r:id="rId2"/>
              </p:custDataLst>
            </p:nvPr>
          </p:nvSpPr>
          <p:spPr>
            <a:xfrm>
              <a:off x="5339636" y="10402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7138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46516" y="7658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555276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0652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1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pic>
        <p:nvPicPr>
          <p:cNvPr id="14" name="图片 10" descr="]I~FD7]XD`FCZEEO0OKU]UJ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188835" y="713740"/>
            <a:ext cx="4611370" cy="61442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27380" y="2275840"/>
            <a:ext cx="6163945" cy="571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Not all positions are created equal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！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8" name="矩形 77"/>
          <p:cNvSpPr/>
          <p:nvPr>
            <p:custDataLst>
              <p:tags r:id="rId15"/>
            </p:custDataLst>
          </p:nvPr>
        </p:nvSpPr>
        <p:spPr>
          <a:xfrm>
            <a:off x="790575" y="5466080"/>
            <a:ext cx="6398260" cy="117030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（the most basic illustration of how we tend to consume the content on web pages, with darker sections illustrating sections that get more attention.）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339636" y="76583"/>
            <a:ext cx="6097856" cy="337185"/>
            <a:chOff x="5339636" y="76583"/>
            <a:chExt cx="6097856" cy="337185"/>
          </a:xfrm>
        </p:grpSpPr>
        <p:sp>
          <p:nvSpPr>
            <p:cNvPr id="12" name="矩形 11"/>
            <p:cNvSpPr/>
            <p:nvPr>
              <p:custDataLst>
                <p:tags r:id="rId2"/>
              </p:custDataLst>
            </p:nvPr>
          </p:nvSpPr>
          <p:spPr>
            <a:xfrm>
              <a:off x="5339636" y="10402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37138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046516" y="7658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8555276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030652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1" name="图形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pic>
        <p:nvPicPr>
          <p:cNvPr id="3" name="图片 2" descr="IMG_25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270750" y="664845"/>
            <a:ext cx="4319270" cy="60471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" name="文本框 102"/>
          <p:cNvSpPr txBox="1"/>
          <p:nvPr/>
        </p:nvSpPr>
        <p:spPr>
          <a:xfrm>
            <a:off x="1047750" y="5840095"/>
            <a:ext cx="612203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b="0" noProof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（</a:t>
            </a:r>
            <a:r>
              <a:rPr lang="en-US" altLang="zh-CN" b="0" noProof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the </a:t>
            </a:r>
            <a:r>
              <a:rPr lang="zh-CN" altLang="en-US" noProof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illustration of</a:t>
            </a:r>
            <a:r>
              <a:rPr lang="en-US" altLang="zh-CN" noProof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 </a:t>
            </a:r>
            <a:r>
              <a:rPr lang="zh-CN" altLang="en-US" b="0" noProof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where </a:t>
            </a:r>
            <a:r>
              <a:rPr lang="en-US" altLang="zh-CN" b="0" noProof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visitors‘</a:t>
            </a:r>
            <a:r>
              <a:rPr lang="zh-CN" altLang="en-US" b="0" noProof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 eyes tend to focus and which parts of the page are most likely to be overlooked）</a:t>
            </a:r>
            <a:endParaRPr lang="zh-CN" altLang="en-US" b="0" noProof="0" dirty="0">
              <a:solidFill>
                <a:prstClr val="black">
                  <a:lumMod val="95000"/>
                  <a:lumOff val="5000"/>
                </a:prst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7405" y="1283335"/>
            <a:ext cx="5549265" cy="36868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>
              <a:lnSpc>
                <a:spcPct val="250000"/>
              </a:lnSpc>
              <a:buFont typeface="Arial" panose="020B0604020202020204" pitchFamily="34" charset="0"/>
              <a:buNone/>
            </a:pPr>
            <a:endParaRPr lang="en-US" sz="2400" b="1">
              <a:latin typeface="Lucida Sans Unicode" panose="020B0602030504020204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latin typeface="Lucida Sans Unicode" panose="020B0602030504020204" charset="0"/>
                <a:ea typeface="宋体" panose="02010600030101010101" pitchFamily="2" charset="-122"/>
              </a:rPr>
              <a:t>above</a:t>
            </a:r>
            <a:r>
              <a:rPr lang="en-US" sz="2000" b="0">
                <a:latin typeface="Lucida Sans Unicode" panose="020B0602030504020204" charset="0"/>
                <a:ea typeface="宋体" panose="02010600030101010101" pitchFamily="2" charset="-122"/>
              </a:rPr>
              <a:t> </a:t>
            </a:r>
            <a:r>
              <a:rPr lang="en-US" sz="2000">
                <a:latin typeface="Lucida Sans Unicode" panose="020B0602030504020204" charset="0"/>
                <a:ea typeface="宋体" panose="02010600030101010101" pitchFamily="2" charset="-122"/>
                <a:sym typeface="+mn-ea"/>
              </a:rPr>
              <a:t>your primary content</a:t>
            </a:r>
            <a:endParaRPr lang="en-US" sz="2000" b="0">
              <a:latin typeface="Lucida Sans Unicode" panose="020B0602030504020204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b="0">
                <a:latin typeface="Lucida Sans Unicode" panose="020B0602030504020204" charset="0"/>
                <a:ea typeface="宋体" panose="02010600030101010101" pitchFamily="2" charset="-122"/>
              </a:rPr>
              <a:t>to the </a:t>
            </a:r>
            <a:r>
              <a:rPr lang="en-US" sz="2400" b="1">
                <a:latin typeface="Lucida Sans Unicode" panose="020B0602030504020204" charset="0"/>
                <a:ea typeface="宋体" panose="02010600030101010101" pitchFamily="2" charset="-122"/>
              </a:rPr>
              <a:t>left</a:t>
            </a:r>
            <a:r>
              <a:rPr lang="en-US" sz="2000" b="0">
                <a:latin typeface="Lucida Sans Unicode" panose="020B0602030504020204" charset="0"/>
                <a:ea typeface="宋体" panose="02010600030101010101" pitchFamily="2" charset="-122"/>
              </a:rPr>
              <a:t> of your primary content</a:t>
            </a:r>
            <a:endParaRPr lang="en-US" sz="2000" b="0">
              <a:latin typeface="Lucida Sans Unicode" panose="020B0602030504020204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latin typeface="Lucida Sans Unicode" panose="020B0602030504020204" charset="0"/>
                <a:ea typeface="宋体" panose="02010600030101010101" pitchFamily="2" charset="-122"/>
              </a:rPr>
              <a:t>within</a:t>
            </a:r>
            <a:r>
              <a:rPr lang="en-US" sz="2000" b="0">
                <a:latin typeface="Lucida Sans Unicode" panose="020B0602030504020204" charset="0"/>
                <a:ea typeface="宋体" panose="02010600030101010101" pitchFamily="2" charset="-122"/>
              </a:rPr>
              <a:t> your primary content.</a:t>
            </a:r>
            <a:endParaRPr lang="en-US" altLang="en-US" sz="2000" b="0">
              <a:latin typeface="Lucida Sans Unicode" panose="020B060203050402020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4990" y="664845"/>
            <a:ext cx="6004560" cy="12198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lnSpc>
                <a:spcPct val="250000"/>
              </a:lnSpc>
              <a:buClr>
                <a:srgbClr val="FF0000"/>
              </a:buClr>
              <a:buFont typeface="Wingdings" panose="05000000000000000000" charset="0"/>
              <a:buChar char="p"/>
            </a:pPr>
            <a:r>
              <a:rPr lang="en-US" sz="3200">
                <a:latin typeface="Lucida Sans Unicode" panose="020B0602030504020204" charset="0"/>
                <a:ea typeface="宋体" panose="02010600030101010101" pitchFamily="2" charset="-122"/>
                <a:sym typeface="+mn-ea"/>
              </a:rPr>
              <a:t>place your ad units</a:t>
            </a:r>
            <a:endParaRPr lang="en-US" altLang="en-US" sz="3200">
              <a:latin typeface="Lucida Sans Unicode" panose="020B06020305040202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3716387" y="2175118"/>
            <a:ext cx="1913392" cy="191339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154566" y="4130877"/>
            <a:ext cx="5762554" cy="1730828"/>
            <a:chOff x="3102428" y="3755572"/>
            <a:chExt cx="5762554" cy="1730828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3102428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6019799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864982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6868837" y="2467476"/>
            <a:ext cx="1300163" cy="1300163"/>
            <a:chOff x="6868837" y="2467476"/>
            <a:chExt cx="1300163" cy="1300163"/>
          </a:xfrm>
        </p:grpSpPr>
        <p:sp>
          <p:nvSpPr>
            <p:cNvPr id="24" name="椭圆 23"/>
            <p:cNvSpPr/>
            <p:nvPr/>
          </p:nvSpPr>
          <p:spPr>
            <a:xfrm>
              <a:off x="6868837" y="2467476"/>
              <a:ext cx="1300163" cy="13001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0" name="图形 49"/>
            <p:cNvPicPr>
              <a:picLocks noChangeAspect="1"/>
            </p:cNvPicPr>
            <p:nvPr/>
          </p:nvPicPr>
          <p:blipFill>
            <a:blip r:embed="rId1" cstate="email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7214643" y="2805011"/>
              <a:ext cx="550429" cy="634015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4023002" y="2467476"/>
            <a:ext cx="1300163" cy="1300163"/>
            <a:chOff x="4023002" y="2467476"/>
            <a:chExt cx="1300163" cy="1300163"/>
          </a:xfrm>
        </p:grpSpPr>
        <p:sp>
          <p:nvSpPr>
            <p:cNvPr id="23" name="椭圆 22"/>
            <p:cNvSpPr/>
            <p:nvPr/>
          </p:nvSpPr>
          <p:spPr>
            <a:xfrm>
              <a:off x="4023002" y="2467476"/>
              <a:ext cx="1300163" cy="1300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1" name="图形 50"/>
            <p:cNvPicPr>
              <a:picLocks noChangeAspect="1"/>
            </p:cNvPicPr>
            <p:nvPr/>
          </p:nvPicPr>
          <p:blipFill>
            <a:blip r:embed="rId3" cstate="email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6109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77167" y="2481733"/>
            <a:ext cx="1300163" cy="1300163"/>
            <a:chOff x="1177167" y="2337355"/>
            <a:chExt cx="1300163" cy="1300163"/>
          </a:xfrm>
        </p:grpSpPr>
        <p:sp>
          <p:nvSpPr>
            <p:cNvPr id="22" name="椭圆 21"/>
            <p:cNvSpPr/>
            <p:nvPr/>
          </p:nvSpPr>
          <p:spPr>
            <a:xfrm>
              <a:off x="1177167" y="2337355"/>
              <a:ext cx="1300163" cy="1300163"/>
            </a:xfrm>
            <a:prstGeom prst="ellipse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2" name="图形 51"/>
            <p:cNvPicPr>
              <a:picLocks noChangeAspect="1"/>
            </p:cNvPicPr>
            <p:nvPr/>
          </p:nvPicPr>
          <p:blipFill>
            <a:blip r:embed="rId5" cstate="email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82804" y="2708834"/>
              <a:ext cx="633116" cy="634015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9714671" y="2467476"/>
            <a:ext cx="1300163" cy="1300163"/>
            <a:chOff x="9714671" y="2467476"/>
            <a:chExt cx="1300163" cy="1300163"/>
          </a:xfrm>
        </p:grpSpPr>
        <p:sp>
          <p:nvSpPr>
            <p:cNvPr id="25" name="椭圆 24"/>
            <p:cNvSpPr/>
            <p:nvPr/>
          </p:nvSpPr>
          <p:spPr>
            <a:xfrm>
              <a:off x="9714671" y="2467476"/>
              <a:ext cx="1300163" cy="130016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3" name="图形 52"/>
            <p:cNvPicPr>
              <a:picLocks noChangeAspect="1"/>
            </p:cNvPicPr>
            <p:nvPr/>
          </p:nvPicPr>
          <p:blipFill>
            <a:blip r:embed="rId3" cstate="email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42056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7796463" y="964934"/>
            <a:ext cx="4049551" cy="873366"/>
            <a:chOff x="7796463" y="964934"/>
            <a:chExt cx="4049551" cy="873366"/>
          </a:xfrm>
        </p:grpSpPr>
        <p:sp>
          <p:nvSpPr>
            <p:cNvPr id="33" name="文本框 32"/>
            <p:cNvSpPr txBox="1"/>
            <p:nvPr/>
          </p:nvSpPr>
          <p:spPr>
            <a:xfrm>
              <a:off x="8405870" y="964934"/>
              <a:ext cx="34401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CONTENT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7796463" y="1838300"/>
              <a:ext cx="360786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0544175" y="1762998"/>
              <a:ext cx="86015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-4632" y="-1"/>
            <a:ext cx="12196631" cy="2127749"/>
            <a:chOff x="-4632" y="-1"/>
            <a:chExt cx="12196631" cy="2127749"/>
          </a:xfrm>
        </p:grpSpPr>
        <p:sp>
          <p:nvSpPr>
            <p:cNvPr id="56" name="任意多边形: 形状 10"/>
            <p:cNvSpPr/>
            <p:nvPr/>
          </p:nvSpPr>
          <p:spPr>
            <a:xfrm flipV="1">
              <a:off x="0" y="1684"/>
              <a:ext cx="12191999" cy="2126064"/>
            </a:xfrm>
            <a:custGeom>
              <a:avLst/>
              <a:gdLst>
                <a:gd name="connsiteX0" fmla="*/ 0 w 12191999"/>
                <a:gd name="connsiteY0" fmla="*/ 2126064 h 2126064"/>
                <a:gd name="connsiteX1" fmla="*/ 12191999 w 12191999"/>
                <a:gd name="connsiteY1" fmla="*/ 2126064 h 2126064"/>
                <a:gd name="connsiteX2" fmla="*/ 0 w 12191999"/>
                <a:gd name="connsiteY2" fmla="*/ 0 h 212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9" h="2126064">
                  <a:moveTo>
                    <a:pt x="0" y="2126064"/>
                  </a:moveTo>
                  <a:lnTo>
                    <a:pt x="12191999" y="212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7" name="任意多边形: 形状 19"/>
            <p:cNvSpPr/>
            <p:nvPr/>
          </p:nvSpPr>
          <p:spPr>
            <a:xfrm flipV="1">
              <a:off x="-4632" y="-1"/>
              <a:ext cx="845081" cy="695700"/>
            </a:xfrm>
            <a:custGeom>
              <a:avLst/>
              <a:gdLst>
                <a:gd name="connsiteX0" fmla="*/ 0 w 845081"/>
                <a:gd name="connsiteY0" fmla="*/ 695700 h 695700"/>
                <a:gd name="connsiteX1" fmla="*/ 845081 w 845081"/>
                <a:gd name="connsiteY1" fmla="*/ 695700 h 695700"/>
                <a:gd name="connsiteX2" fmla="*/ 0 w 845081"/>
                <a:gd name="connsiteY2" fmla="*/ 0 h 695700"/>
                <a:gd name="connsiteX3" fmla="*/ 0 w 845081"/>
                <a:gd name="connsiteY3" fmla="*/ 695700 h 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081" h="695700">
                  <a:moveTo>
                    <a:pt x="0" y="695700"/>
                  </a:moveTo>
                  <a:lnTo>
                    <a:pt x="845081" y="695700"/>
                  </a:lnTo>
                  <a:lnTo>
                    <a:pt x="0" y="0"/>
                  </a:lnTo>
                  <a:lnTo>
                    <a:pt x="0" y="695700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8" name="任意多边形: 形状 18"/>
            <p:cNvSpPr/>
            <p:nvPr/>
          </p:nvSpPr>
          <p:spPr>
            <a:xfrm flipV="1">
              <a:off x="2569944" y="9621"/>
              <a:ext cx="7642459" cy="1665174"/>
            </a:xfrm>
            <a:custGeom>
              <a:avLst/>
              <a:gdLst>
                <a:gd name="connsiteX0" fmla="*/ 2049597 w 7784426"/>
                <a:gd name="connsiteY0" fmla="*/ 1687299 h 1687299"/>
                <a:gd name="connsiteX1" fmla="*/ 7784426 w 7784426"/>
                <a:gd name="connsiteY1" fmla="*/ 1687299 h 1687299"/>
                <a:gd name="connsiteX2" fmla="*/ 7276089 w 7784426"/>
                <a:gd name="connsiteY2" fmla="*/ 1268818 h 1687299"/>
                <a:gd name="connsiteX3" fmla="*/ 0 w 7784426"/>
                <a:gd name="connsiteY3" fmla="*/ 0 h 1687299"/>
                <a:gd name="connsiteX4" fmla="*/ 2049597 w 7784426"/>
                <a:gd name="connsiteY4" fmla="*/ 1687299 h 16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4426" h="1687299">
                  <a:moveTo>
                    <a:pt x="2049597" y="1687299"/>
                  </a:moveTo>
                  <a:lnTo>
                    <a:pt x="7784426" y="1687299"/>
                  </a:lnTo>
                  <a:lnTo>
                    <a:pt x="7276089" y="1268818"/>
                  </a:lnTo>
                  <a:lnTo>
                    <a:pt x="0" y="0"/>
                  </a:lnTo>
                  <a:lnTo>
                    <a:pt x="2049597" y="1687299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  <p:pic>
        <p:nvPicPr>
          <p:cNvPr id="59" name="图形 3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3452495" y="4428490"/>
            <a:ext cx="2385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Motivation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6344920" y="4428490"/>
            <a:ext cx="23856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Proposed Methodology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9079865" y="4428490"/>
            <a:ext cx="23856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 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Results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570230" y="4428490"/>
            <a:ext cx="2385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Background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1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 descr="e7d195523061f1c0205959036996ad55c215b892a7aac5c0B9ADEF7896FB48F2EF97163A2DE1401E1875DEDC438B7864AD24CA23553DBBBD975DAF4CAD4A2592689FFB6CEE59FFA55B2702D0E5EE29CDB42EC2C450165D158A3326FD2B1CD0EE3BE2A4CA85CD8F4E97A1A2083D155EA43D5D2550D96CF11EF483C35A902D8602E1FDE216A189CCFE"/>
          <p:cNvGrpSpPr/>
          <p:nvPr/>
        </p:nvGrpSpPr>
        <p:grpSpPr>
          <a:xfrm>
            <a:off x="3255947" y="2813160"/>
            <a:ext cx="2172148" cy="1616739"/>
            <a:chOff x="3255947" y="2813160"/>
            <a:chExt cx="2172148" cy="1616739"/>
          </a:xfrm>
        </p:grpSpPr>
        <p:sp>
          <p:nvSpPr>
            <p:cNvPr id="17" name="矩形 2"/>
            <p:cNvSpPr/>
            <p:nvPr/>
          </p:nvSpPr>
          <p:spPr>
            <a:xfrm rot="20223496">
              <a:off x="4197008" y="2813160"/>
              <a:ext cx="1231087" cy="1170502"/>
            </a:xfrm>
            <a:custGeom>
              <a:avLst/>
              <a:gdLst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-1" fmla="*/ 0 w 1206853"/>
                <a:gd name="connsiteY0-2" fmla="*/ 0 h 950438"/>
                <a:gd name="connsiteX1-3" fmla="*/ 1206853 w 1206853"/>
                <a:gd name="connsiteY1-4" fmla="*/ 0 h 950438"/>
                <a:gd name="connsiteX2-5" fmla="*/ 1206853 w 1206853"/>
                <a:gd name="connsiteY2-6" fmla="*/ 950438 h 950438"/>
                <a:gd name="connsiteX3-7" fmla="*/ 0 w 1206853"/>
                <a:gd name="connsiteY3-8" fmla="*/ 950438 h 950438"/>
                <a:gd name="connsiteX4-9" fmla="*/ 0 w 1206853"/>
                <a:gd name="connsiteY4-10" fmla="*/ 0 h 950438"/>
                <a:gd name="connsiteX0-11" fmla="*/ 0 w 1206853"/>
                <a:gd name="connsiteY0-12" fmla="*/ 0 h 950438"/>
                <a:gd name="connsiteX1-13" fmla="*/ 1206853 w 1206853"/>
                <a:gd name="connsiteY1-14" fmla="*/ 0 h 950438"/>
                <a:gd name="connsiteX2-15" fmla="*/ 1206853 w 1206853"/>
                <a:gd name="connsiteY2-16" fmla="*/ 950438 h 950438"/>
                <a:gd name="connsiteX3-17" fmla="*/ 0 w 1206853"/>
                <a:gd name="connsiteY3-18" fmla="*/ 950438 h 950438"/>
                <a:gd name="connsiteX4-19" fmla="*/ 0 w 1206853"/>
                <a:gd name="connsiteY4-20" fmla="*/ 0 h 950438"/>
                <a:gd name="connsiteX0-21" fmla="*/ 0 w 1206853"/>
                <a:gd name="connsiteY0-22" fmla="*/ 0 h 950438"/>
                <a:gd name="connsiteX1-23" fmla="*/ 1206853 w 1206853"/>
                <a:gd name="connsiteY1-24" fmla="*/ 0 h 950438"/>
                <a:gd name="connsiteX2-25" fmla="*/ 1206853 w 1206853"/>
                <a:gd name="connsiteY2-26" fmla="*/ 950438 h 950438"/>
                <a:gd name="connsiteX3-27" fmla="*/ 0 w 1206853"/>
                <a:gd name="connsiteY3-28" fmla="*/ 950438 h 950438"/>
                <a:gd name="connsiteX4-29" fmla="*/ 0 w 1206853"/>
                <a:gd name="connsiteY4-30" fmla="*/ 0 h 950438"/>
                <a:gd name="connsiteX0-31" fmla="*/ 0 w 1206853"/>
                <a:gd name="connsiteY0-32" fmla="*/ 0 h 950438"/>
                <a:gd name="connsiteX1-33" fmla="*/ 1206853 w 1206853"/>
                <a:gd name="connsiteY1-34" fmla="*/ 0 h 950438"/>
                <a:gd name="connsiteX2-35" fmla="*/ 1206853 w 1206853"/>
                <a:gd name="connsiteY2-36" fmla="*/ 950438 h 950438"/>
                <a:gd name="connsiteX3-37" fmla="*/ 0 w 1206853"/>
                <a:gd name="connsiteY3-38" fmla="*/ 950438 h 950438"/>
                <a:gd name="connsiteX4-39" fmla="*/ 0 w 1206853"/>
                <a:gd name="connsiteY4-40" fmla="*/ 0 h 950438"/>
                <a:gd name="connsiteX0-41" fmla="*/ 0 w 1206853"/>
                <a:gd name="connsiteY0-42" fmla="*/ 0 h 1069402"/>
                <a:gd name="connsiteX1-43" fmla="*/ 1206853 w 1206853"/>
                <a:gd name="connsiteY1-44" fmla="*/ 0 h 1069402"/>
                <a:gd name="connsiteX2-45" fmla="*/ 1202898 w 1206853"/>
                <a:gd name="connsiteY2-46" fmla="*/ 1069402 h 1069402"/>
                <a:gd name="connsiteX3-47" fmla="*/ 0 w 1206853"/>
                <a:gd name="connsiteY3-48" fmla="*/ 950438 h 1069402"/>
                <a:gd name="connsiteX4-49" fmla="*/ 0 w 1206853"/>
                <a:gd name="connsiteY4-50" fmla="*/ 0 h 1069402"/>
                <a:gd name="connsiteX0-51" fmla="*/ 0 w 1206853"/>
                <a:gd name="connsiteY0-52" fmla="*/ 0 h 1069402"/>
                <a:gd name="connsiteX1-53" fmla="*/ 1206853 w 1206853"/>
                <a:gd name="connsiteY1-54" fmla="*/ 0 h 1069402"/>
                <a:gd name="connsiteX2-55" fmla="*/ 1202898 w 1206853"/>
                <a:gd name="connsiteY2-56" fmla="*/ 1069402 h 1069402"/>
                <a:gd name="connsiteX3-57" fmla="*/ 0 w 1206853"/>
                <a:gd name="connsiteY3-58" fmla="*/ 950438 h 1069402"/>
                <a:gd name="connsiteX4-59" fmla="*/ 0 w 1206853"/>
                <a:gd name="connsiteY4-60" fmla="*/ 0 h 1069402"/>
                <a:gd name="connsiteX0-61" fmla="*/ 0 w 1206853"/>
                <a:gd name="connsiteY0-62" fmla="*/ 0 h 1069402"/>
                <a:gd name="connsiteX1-63" fmla="*/ 1206853 w 1206853"/>
                <a:gd name="connsiteY1-64" fmla="*/ 0 h 1069402"/>
                <a:gd name="connsiteX2-65" fmla="*/ 1202898 w 1206853"/>
                <a:gd name="connsiteY2-66" fmla="*/ 1069402 h 1069402"/>
                <a:gd name="connsiteX3-67" fmla="*/ 0 w 1206853"/>
                <a:gd name="connsiteY3-68" fmla="*/ 950438 h 1069402"/>
                <a:gd name="connsiteX4-69" fmla="*/ 0 w 1206853"/>
                <a:gd name="connsiteY4-70" fmla="*/ 0 h 1069402"/>
                <a:gd name="connsiteX0-71" fmla="*/ 0 w 1231087"/>
                <a:gd name="connsiteY0-72" fmla="*/ 101100 h 1170502"/>
                <a:gd name="connsiteX1-73" fmla="*/ 1231087 w 1231087"/>
                <a:gd name="connsiteY1-74" fmla="*/ 0 h 1170502"/>
                <a:gd name="connsiteX2-75" fmla="*/ 1202898 w 1231087"/>
                <a:gd name="connsiteY2-76" fmla="*/ 1170502 h 1170502"/>
                <a:gd name="connsiteX3-77" fmla="*/ 0 w 1231087"/>
                <a:gd name="connsiteY3-78" fmla="*/ 1051538 h 1170502"/>
                <a:gd name="connsiteX4-79" fmla="*/ 0 w 1231087"/>
                <a:gd name="connsiteY4-80" fmla="*/ 101100 h 1170502"/>
                <a:gd name="connsiteX0-81" fmla="*/ 0 w 1231087"/>
                <a:gd name="connsiteY0-82" fmla="*/ 101100 h 1170502"/>
                <a:gd name="connsiteX1-83" fmla="*/ 1231087 w 1231087"/>
                <a:gd name="connsiteY1-84" fmla="*/ 0 h 1170502"/>
                <a:gd name="connsiteX2-85" fmla="*/ 1202898 w 1231087"/>
                <a:gd name="connsiteY2-86" fmla="*/ 1170502 h 1170502"/>
                <a:gd name="connsiteX3-87" fmla="*/ 0 w 1231087"/>
                <a:gd name="connsiteY3-88" fmla="*/ 1051538 h 1170502"/>
                <a:gd name="connsiteX4-89" fmla="*/ 0 w 1231087"/>
                <a:gd name="connsiteY4-90" fmla="*/ 101100 h 11705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31087" h="1170502">
                  <a:moveTo>
                    <a:pt x="0" y="101100"/>
                  </a:moveTo>
                  <a:cubicBezTo>
                    <a:pt x="401328" y="388369"/>
                    <a:pt x="1007646" y="344814"/>
                    <a:pt x="1231087" y="0"/>
                  </a:cubicBezTo>
                  <a:cubicBezTo>
                    <a:pt x="1229769" y="356467"/>
                    <a:pt x="1204216" y="814035"/>
                    <a:pt x="1202898" y="1170502"/>
                  </a:cubicBezTo>
                  <a:cubicBezTo>
                    <a:pt x="932650" y="836637"/>
                    <a:pt x="434720" y="777593"/>
                    <a:pt x="0" y="1051538"/>
                  </a:cubicBezTo>
                  <a:lnTo>
                    <a:pt x="0" y="1011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255947" y="3156576"/>
              <a:ext cx="1273323" cy="1273323"/>
              <a:chOff x="3255947" y="3156576"/>
              <a:chExt cx="1273323" cy="1273323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3255947" y="3156576"/>
                <a:ext cx="1273323" cy="127332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3576595" y="3478290"/>
                <a:ext cx="623829" cy="627522"/>
                <a:chOff x="1725613" y="5727700"/>
                <a:chExt cx="268287" cy="269875"/>
              </a:xfrm>
              <a:solidFill>
                <a:srgbClr val="0065B0"/>
              </a:solidFill>
            </p:grpSpPr>
            <p:sp>
              <p:nvSpPr>
                <p:cNvPr id="21" name="Freeform 10"/>
                <p:cNvSpPr/>
                <p:nvPr/>
              </p:nvSpPr>
              <p:spPr bwMode="auto">
                <a:xfrm>
                  <a:off x="1766888" y="5757863"/>
                  <a:ext cx="31750" cy="31750"/>
                </a:xfrm>
                <a:custGeom>
                  <a:avLst/>
                  <a:gdLst>
                    <a:gd name="T0" fmla="*/ 10 w 12"/>
                    <a:gd name="T1" fmla="*/ 6 h 12"/>
                    <a:gd name="T2" fmla="*/ 6 w 12"/>
                    <a:gd name="T3" fmla="*/ 2 h 12"/>
                    <a:gd name="T4" fmla="*/ 2 w 12"/>
                    <a:gd name="T5" fmla="*/ 2 h 12"/>
                    <a:gd name="T6" fmla="*/ 2 w 12"/>
                    <a:gd name="T7" fmla="*/ 6 h 12"/>
                    <a:gd name="T8" fmla="*/ 6 w 12"/>
                    <a:gd name="T9" fmla="*/ 10 h 12"/>
                    <a:gd name="T10" fmla="*/ 10 w 12"/>
                    <a:gd name="T11" fmla="*/ 10 h 12"/>
                    <a:gd name="T12" fmla="*/ 10 w 12"/>
                    <a:gd name="T13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12">
                      <a:moveTo>
                        <a:pt x="10" y="6"/>
                      </a:move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0"/>
                        <a:pt x="3" y="0"/>
                        <a:pt x="2" y="2"/>
                      </a:cubicBezTo>
                      <a:cubicBezTo>
                        <a:pt x="0" y="3"/>
                        <a:pt x="0" y="5"/>
                        <a:pt x="2" y="6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7" y="12"/>
                        <a:pt x="9" y="12"/>
                        <a:pt x="10" y="10"/>
                      </a:cubicBezTo>
                      <a:cubicBezTo>
                        <a:pt x="12" y="9"/>
                        <a:pt x="12" y="7"/>
                        <a:pt x="10" y="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2" name="Freeform 11"/>
                <p:cNvSpPr/>
                <p:nvPr/>
              </p:nvSpPr>
              <p:spPr bwMode="auto">
                <a:xfrm>
                  <a:off x="1725613" y="5846763"/>
                  <a:ext cx="33337" cy="15875"/>
                </a:xfrm>
                <a:custGeom>
                  <a:avLst/>
                  <a:gdLst>
                    <a:gd name="T0" fmla="*/ 9 w 12"/>
                    <a:gd name="T1" fmla="*/ 0 h 6"/>
                    <a:gd name="T2" fmla="*/ 3 w 12"/>
                    <a:gd name="T3" fmla="*/ 0 h 6"/>
                    <a:gd name="T4" fmla="*/ 0 w 12"/>
                    <a:gd name="T5" fmla="*/ 3 h 6"/>
                    <a:gd name="T6" fmla="*/ 3 w 12"/>
                    <a:gd name="T7" fmla="*/ 6 h 6"/>
                    <a:gd name="T8" fmla="*/ 9 w 12"/>
                    <a:gd name="T9" fmla="*/ 6 h 6"/>
                    <a:gd name="T10" fmla="*/ 12 w 12"/>
                    <a:gd name="T11" fmla="*/ 3 h 6"/>
                    <a:gd name="T12" fmla="*/ 9 w 12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6">
                      <a:moveTo>
                        <a:pt x="9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11" y="6"/>
                        <a:pt x="12" y="5"/>
                        <a:pt x="12" y="3"/>
                      </a:cubicBezTo>
                      <a:cubicBezTo>
                        <a:pt x="12" y="1"/>
                        <a:pt x="11" y="0"/>
                        <a:pt x="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Freeform 12"/>
                <p:cNvSpPr/>
                <p:nvPr/>
              </p:nvSpPr>
              <p:spPr bwMode="auto">
                <a:xfrm>
                  <a:off x="1960563" y="5862638"/>
                  <a:ext cx="33337" cy="15875"/>
                </a:xfrm>
                <a:custGeom>
                  <a:avLst/>
                  <a:gdLst>
                    <a:gd name="T0" fmla="*/ 9 w 12"/>
                    <a:gd name="T1" fmla="*/ 0 h 6"/>
                    <a:gd name="T2" fmla="*/ 3 w 12"/>
                    <a:gd name="T3" fmla="*/ 0 h 6"/>
                    <a:gd name="T4" fmla="*/ 0 w 12"/>
                    <a:gd name="T5" fmla="*/ 3 h 6"/>
                    <a:gd name="T6" fmla="*/ 3 w 12"/>
                    <a:gd name="T7" fmla="*/ 6 h 6"/>
                    <a:gd name="T8" fmla="*/ 9 w 12"/>
                    <a:gd name="T9" fmla="*/ 6 h 6"/>
                    <a:gd name="T10" fmla="*/ 12 w 12"/>
                    <a:gd name="T11" fmla="*/ 3 h 6"/>
                    <a:gd name="T12" fmla="*/ 9 w 12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6">
                      <a:moveTo>
                        <a:pt x="9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11" y="6"/>
                        <a:pt x="12" y="5"/>
                        <a:pt x="12" y="3"/>
                      </a:cubicBezTo>
                      <a:cubicBezTo>
                        <a:pt x="12" y="1"/>
                        <a:pt x="11" y="0"/>
                        <a:pt x="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Freeform 13"/>
                <p:cNvSpPr/>
                <p:nvPr/>
              </p:nvSpPr>
              <p:spPr bwMode="auto">
                <a:xfrm>
                  <a:off x="1933575" y="5770563"/>
                  <a:ext cx="30162" cy="30162"/>
                </a:xfrm>
                <a:custGeom>
                  <a:avLst/>
                  <a:gdLst>
                    <a:gd name="T0" fmla="*/ 10 w 11"/>
                    <a:gd name="T1" fmla="*/ 1 h 11"/>
                    <a:gd name="T2" fmla="*/ 5 w 11"/>
                    <a:gd name="T3" fmla="*/ 1 h 11"/>
                    <a:gd name="T4" fmla="*/ 1 w 11"/>
                    <a:gd name="T5" fmla="*/ 5 h 11"/>
                    <a:gd name="T6" fmla="*/ 1 w 11"/>
                    <a:gd name="T7" fmla="*/ 10 h 11"/>
                    <a:gd name="T8" fmla="*/ 5 w 11"/>
                    <a:gd name="T9" fmla="*/ 10 h 11"/>
                    <a:gd name="T10" fmla="*/ 10 w 11"/>
                    <a:gd name="T11" fmla="*/ 5 h 11"/>
                    <a:gd name="T12" fmla="*/ 10 w 11"/>
                    <a:gd name="T13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1">
                      <a:moveTo>
                        <a:pt x="10" y="1"/>
                      </a:moveTo>
                      <a:cubicBezTo>
                        <a:pt x="9" y="0"/>
                        <a:pt x="7" y="0"/>
                        <a:pt x="5" y="1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7"/>
                        <a:pt x="0" y="9"/>
                        <a:pt x="1" y="10"/>
                      </a:cubicBezTo>
                      <a:cubicBezTo>
                        <a:pt x="2" y="11"/>
                        <a:pt x="4" y="11"/>
                        <a:pt x="5" y="10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4"/>
                        <a:pt x="11" y="2"/>
                        <a:pt x="10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Freeform 14"/>
                <p:cNvSpPr/>
                <p:nvPr/>
              </p:nvSpPr>
              <p:spPr bwMode="auto">
                <a:xfrm>
                  <a:off x="1860550" y="5727700"/>
                  <a:ext cx="17462" cy="34925"/>
                </a:xfrm>
                <a:custGeom>
                  <a:avLst/>
                  <a:gdLst>
                    <a:gd name="T0" fmla="*/ 3 w 6"/>
                    <a:gd name="T1" fmla="*/ 13 h 13"/>
                    <a:gd name="T2" fmla="*/ 5 w 6"/>
                    <a:gd name="T3" fmla="*/ 12 h 13"/>
                    <a:gd name="T4" fmla="*/ 6 w 6"/>
                    <a:gd name="T5" fmla="*/ 10 h 13"/>
                    <a:gd name="T6" fmla="*/ 6 w 6"/>
                    <a:gd name="T7" fmla="*/ 3 h 13"/>
                    <a:gd name="T8" fmla="*/ 3 w 6"/>
                    <a:gd name="T9" fmla="*/ 0 h 13"/>
                    <a:gd name="T10" fmla="*/ 0 w 6"/>
                    <a:gd name="T11" fmla="*/ 2 h 13"/>
                    <a:gd name="T12" fmla="*/ 0 w 6"/>
                    <a:gd name="T13" fmla="*/ 3 h 13"/>
                    <a:gd name="T14" fmla="*/ 0 w 6"/>
                    <a:gd name="T15" fmla="*/ 10 h 13"/>
                    <a:gd name="T16" fmla="*/ 3 w 6"/>
                    <a:gd name="T17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13">
                      <a:moveTo>
                        <a:pt x="3" y="13"/>
                      </a:moveTo>
                      <a:cubicBezTo>
                        <a:pt x="3" y="13"/>
                        <a:pt x="4" y="12"/>
                        <a:pt x="5" y="12"/>
                      </a:cubicBezTo>
                      <a:cubicBezTo>
                        <a:pt x="5" y="11"/>
                        <a:pt x="6" y="11"/>
                        <a:pt x="6" y="10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2"/>
                        <a:pt x="4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3"/>
                        <a:pt x="3" y="1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Freeform 15"/>
                <p:cNvSpPr/>
                <p:nvPr/>
              </p:nvSpPr>
              <p:spPr bwMode="auto">
                <a:xfrm>
                  <a:off x="1793875" y="5794375"/>
                  <a:ext cx="131762" cy="152400"/>
                </a:xfrm>
                <a:custGeom>
                  <a:avLst/>
                  <a:gdLst>
                    <a:gd name="T0" fmla="*/ 25 w 49"/>
                    <a:gd name="T1" fmla="*/ 0 h 56"/>
                    <a:gd name="T2" fmla="*/ 0 w 49"/>
                    <a:gd name="T3" fmla="*/ 25 h 56"/>
                    <a:gd name="T4" fmla="*/ 12 w 49"/>
                    <a:gd name="T5" fmla="*/ 46 h 56"/>
                    <a:gd name="T6" fmla="*/ 12 w 49"/>
                    <a:gd name="T7" fmla="*/ 56 h 56"/>
                    <a:gd name="T8" fmla="*/ 37 w 49"/>
                    <a:gd name="T9" fmla="*/ 56 h 56"/>
                    <a:gd name="T10" fmla="*/ 37 w 49"/>
                    <a:gd name="T11" fmla="*/ 46 h 56"/>
                    <a:gd name="T12" fmla="*/ 49 w 49"/>
                    <a:gd name="T13" fmla="*/ 25 h 56"/>
                    <a:gd name="T14" fmla="*/ 25 w 49"/>
                    <a:gd name="T15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9" h="56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34"/>
                        <a:pt x="5" y="42"/>
                        <a:pt x="12" y="46"/>
                      </a:cubicBezTo>
                      <a:cubicBezTo>
                        <a:pt x="12" y="56"/>
                        <a:pt x="12" y="56"/>
                        <a:pt x="12" y="56"/>
                      </a:cubicBezTo>
                      <a:cubicBezTo>
                        <a:pt x="37" y="56"/>
                        <a:pt x="37" y="56"/>
                        <a:pt x="37" y="56"/>
                      </a:cubicBezTo>
                      <a:cubicBezTo>
                        <a:pt x="37" y="46"/>
                        <a:pt x="37" y="46"/>
                        <a:pt x="37" y="46"/>
                      </a:cubicBezTo>
                      <a:cubicBezTo>
                        <a:pt x="44" y="42"/>
                        <a:pt x="49" y="34"/>
                        <a:pt x="49" y="25"/>
                      </a:cubicBezTo>
                      <a:cubicBezTo>
                        <a:pt x="49" y="11"/>
                        <a:pt x="38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Freeform 16"/>
                <p:cNvSpPr/>
                <p:nvPr/>
              </p:nvSpPr>
              <p:spPr bwMode="auto">
                <a:xfrm>
                  <a:off x="1825625" y="5962650"/>
                  <a:ext cx="68262" cy="34925"/>
                </a:xfrm>
                <a:custGeom>
                  <a:avLst/>
                  <a:gdLst>
                    <a:gd name="T0" fmla="*/ 0 w 25"/>
                    <a:gd name="T1" fmla="*/ 6 h 13"/>
                    <a:gd name="T2" fmla="*/ 7 w 25"/>
                    <a:gd name="T3" fmla="*/ 6 h 13"/>
                    <a:gd name="T4" fmla="*/ 6 w 25"/>
                    <a:gd name="T5" fmla="*/ 7 h 13"/>
                    <a:gd name="T6" fmla="*/ 13 w 25"/>
                    <a:gd name="T7" fmla="*/ 13 h 13"/>
                    <a:gd name="T8" fmla="*/ 19 w 25"/>
                    <a:gd name="T9" fmla="*/ 7 h 13"/>
                    <a:gd name="T10" fmla="*/ 19 w 25"/>
                    <a:gd name="T11" fmla="*/ 6 h 13"/>
                    <a:gd name="T12" fmla="*/ 25 w 25"/>
                    <a:gd name="T13" fmla="*/ 6 h 13"/>
                    <a:gd name="T14" fmla="*/ 25 w 25"/>
                    <a:gd name="T15" fmla="*/ 0 h 13"/>
                    <a:gd name="T16" fmla="*/ 0 w 25"/>
                    <a:gd name="T17" fmla="*/ 0 h 13"/>
                    <a:gd name="T18" fmla="*/ 0 w 25"/>
                    <a:gd name="T19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" h="13">
                      <a:moveTo>
                        <a:pt x="0" y="6"/>
                      </a:move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10"/>
                        <a:pt x="9" y="13"/>
                        <a:pt x="13" y="13"/>
                      </a:cubicBezTo>
                      <a:cubicBezTo>
                        <a:pt x="16" y="13"/>
                        <a:pt x="19" y="10"/>
                        <a:pt x="19" y="7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28" name="组合 27" descr="e7d195523061f1c0205959036996ad55c215b892a7aac5c0B9ADEF7896FB48F2EF97163A2DE1401E1875DEDC438B7864AD24CA23553DBBBD975DAF4CAD4A2592689FFB6CEE59FFA55B2702D0E5EE29CDB42EC2C450165D158A3326FD2B1CD0EE3BE2A4CA85CD8F4E97A1A2083D155EA43D5D2550D96CF11EF483C35A902D8602E1FDE216A189CCFE"/>
          <p:cNvGrpSpPr/>
          <p:nvPr/>
        </p:nvGrpSpPr>
        <p:grpSpPr>
          <a:xfrm>
            <a:off x="6764296" y="2811974"/>
            <a:ext cx="2172148" cy="1616739"/>
            <a:chOff x="6764296" y="2811974"/>
            <a:chExt cx="2172148" cy="1616739"/>
          </a:xfrm>
        </p:grpSpPr>
        <p:sp>
          <p:nvSpPr>
            <p:cNvPr id="29" name="矩形 2"/>
            <p:cNvSpPr/>
            <p:nvPr/>
          </p:nvSpPr>
          <p:spPr>
            <a:xfrm rot="1376504" flipH="1">
              <a:off x="6764296" y="2811974"/>
              <a:ext cx="1231087" cy="1170502"/>
            </a:xfrm>
            <a:custGeom>
              <a:avLst/>
              <a:gdLst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-1" fmla="*/ 0 w 1206853"/>
                <a:gd name="connsiteY0-2" fmla="*/ 0 h 950438"/>
                <a:gd name="connsiteX1-3" fmla="*/ 1206853 w 1206853"/>
                <a:gd name="connsiteY1-4" fmla="*/ 0 h 950438"/>
                <a:gd name="connsiteX2-5" fmla="*/ 1206853 w 1206853"/>
                <a:gd name="connsiteY2-6" fmla="*/ 950438 h 950438"/>
                <a:gd name="connsiteX3-7" fmla="*/ 0 w 1206853"/>
                <a:gd name="connsiteY3-8" fmla="*/ 950438 h 950438"/>
                <a:gd name="connsiteX4-9" fmla="*/ 0 w 1206853"/>
                <a:gd name="connsiteY4-10" fmla="*/ 0 h 950438"/>
                <a:gd name="connsiteX0-11" fmla="*/ 0 w 1206853"/>
                <a:gd name="connsiteY0-12" fmla="*/ 0 h 950438"/>
                <a:gd name="connsiteX1-13" fmla="*/ 1206853 w 1206853"/>
                <a:gd name="connsiteY1-14" fmla="*/ 0 h 950438"/>
                <a:gd name="connsiteX2-15" fmla="*/ 1206853 w 1206853"/>
                <a:gd name="connsiteY2-16" fmla="*/ 950438 h 950438"/>
                <a:gd name="connsiteX3-17" fmla="*/ 0 w 1206853"/>
                <a:gd name="connsiteY3-18" fmla="*/ 950438 h 950438"/>
                <a:gd name="connsiteX4-19" fmla="*/ 0 w 1206853"/>
                <a:gd name="connsiteY4-20" fmla="*/ 0 h 950438"/>
                <a:gd name="connsiteX0-21" fmla="*/ 0 w 1206853"/>
                <a:gd name="connsiteY0-22" fmla="*/ 0 h 950438"/>
                <a:gd name="connsiteX1-23" fmla="*/ 1206853 w 1206853"/>
                <a:gd name="connsiteY1-24" fmla="*/ 0 h 950438"/>
                <a:gd name="connsiteX2-25" fmla="*/ 1206853 w 1206853"/>
                <a:gd name="connsiteY2-26" fmla="*/ 950438 h 950438"/>
                <a:gd name="connsiteX3-27" fmla="*/ 0 w 1206853"/>
                <a:gd name="connsiteY3-28" fmla="*/ 950438 h 950438"/>
                <a:gd name="connsiteX4-29" fmla="*/ 0 w 1206853"/>
                <a:gd name="connsiteY4-30" fmla="*/ 0 h 950438"/>
                <a:gd name="connsiteX0-31" fmla="*/ 0 w 1206853"/>
                <a:gd name="connsiteY0-32" fmla="*/ 0 h 950438"/>
                <a:gd name="connsiteX1-33" fmla="*/ 1206853 w 1206853"/>
                <a:gd name="connsiteY1-34" fmla="*/ 0 h 950438"/>
                <a:gd name="connsiteX2-35" fmla="*/ 1206853 w 1206853"/>
                <a:gd name="connsiteY2-36" fmla="*/ 950438 h 950438"/>
                <a:gd name="connsiteX3-37" fmla="*/ 0 w 1206853"/>
                <a:gd name="connsiteY3-38" fmla="*/ 950438 h 950438"/>
                <a:gd name="connsiteX4-39" fmla="*/ 0 w 1206853"/>
                <a:gd name="connsiteY4-40" fmla="*/ 0 h 950438"/>
                <a:gd name="connsiteX0-41" fmla="*/ 0 w 1206853"/>
                <a:gd name="connsiteY0-42" fmla="*/ 0 h 1069402"/>
                <a:gd name="connsiteX1-43" fmla="*/ 1206853 w 1206853"/>
                <a:gd name="connsiteY1-44" fmla="*/ 0 h 1069402"/>
                <a:gd name="connsiteX2-45" fmla="*/ 1202898 w 1206853"/>
                <a:gd name="connsiteY2-46" fmla="*/ 1069402 h 1069402"/>
                <a:gd name="connsiteX3-47" fmla="*/ 0 w 1206853"/>
                <a:gd name="connsiteY3-48" fmla="*/ 950438 h 1069402"/>
                <a:gd name="connsiteX4-49" fmla="*/ 0 w 1206853"/>
                <a:gd name="connsiteY4-50" fmla="*/ 0 h 1069402"/>
                <a:gd name="connsiteX0-51" fmla="*/ 0 w 1206853"/>
                <a:gd name="connsiteY0-52" fmla="*/ 0 h 1069402"/>
                <a:gd name="connsiteX1-53" fmla="*/ 1206853 w 1206853"/>
                <a:gd name="connsiteY1-54" fmla="*/ 0 h 1069402"/>
                <a:gd name="connsiteX2-55" fmla="*/ 1202898 w 1206853"/>
                <a:gd name="connsiteY2-56" fmla="*/ 1069402 h 1069402"/>
                <a:gd name="connsiteX3-57" fmla="*/ 0 w 1206853"/>
                <a:gd name="connsiteY3-58" fmla="*/ 950438 h 1069402"/>
                <a:gd name="connsiteX4-59" fmla="*/ 0 w 1206853"/>
                <a:gd name="connsiteY4-60" fmla="*/ 0 h 1069402"/>
                <a:gd name="connsiteX0-61" fmla="*/ 0 w 1206853"/>
                <a:gd name="connsiteY0-62" fmla="*/ 0 h 1069402"/>
                <a:gd name="connsiteX1-63" fmla="*/ 1206853 w 1206853"/>
                <a:gd name="connsiteY1-64" fmla="*/ 0 h 1069402"/>
                <a:gd name="connsiteX2-65" fmla="*/ 1202898 w 1206853"/>
                <a:gd name="connsiteY2-66" fmla="*/ 1069402 h 1069402"/>
                <a:gd name="connsiteX3-67" fmla="*/ 0 w 1206853"/>
                <a:gd name="connsiteY3-68" fmla="*/ 950438 h 1069402"/>
                <a:gd name="connsiteX4-69" fmla="*/ 0 w 1206853"/>
                <a:gd name="connsiteY4-70" fmla="*/ 0 h 1069402"/>
                <a:gd name="connsiteX0-71" fmla="*/ 0 w 1231087"/>
                <a:gd name="connsiteY0-72" fmla="*/ 101100 h 1170502"/>
                <a:gd name="connsiteX1-73" fmla="*/ 1231087 w 1231087"/>
                <a:gd name="connsiteY1-74" fmla="*/ 0 h 1170502"/>
                <a:gd name="connsiteX2-75" fmla="*/ 1202898 w 1231087"/>
                <a:gd name="connsiteY2-76" fmla="*/ 1170502 h 1170502"/>
                <a:gd name="connsiteX3-77" fmla="*/ 0 w 1231087"/>
                <a:gd name="connsiteY3-78" fmla="*/ 1051538 h 1170502"/>
                <a:gd name="connsiteX4-79" fmla="*/ 0 w 1231087"/>
                <a:gd name="connsiteY4-80" fmla="*/ 101100 h 1170502"/>
                <a:gd name="connsiteX0-81" fmla="*/ 0 w 1231087"/>
                <a:gd name="connsiteY0-82" fmla="*/ 101100 h 1170502"/>
                <a:gd name="connsiteX1-83" fmla="*/ 1231087 w 1231087"/>
                <a:gd name="connsiteY1-84" fmla="*/ 0 h 1170502"/>
                <a:gd name="connsiteX2-85" fmla="*/ 1202898 w 1231087"/>
                <a:gd name="connsiteY2-86" fmla="*/ 1170502 h 1170502"/>
                <a:gd name="connsiteX3-87" fmla="*/ 0 w 1231087"/>
                <a:gd name="connsiteY3-88" fmla="*/ 1051538 h 1170502"/>
                <a:gd name="connsiteX4-89" fmla="*/ 0 w 1231087"/>
                <a:gd name="connsiteY4-90" fmla="*/ 101100 h 11705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31087" h="1170502">
                  <a:moveTo>
                    <a:pt x="0" y="101100"/>
                  </a:moveTo>
                  <a:cubicBezTo>
                    <a:pt x="401328" y="388369"/>
                    <a:pt x="1007646" y="344814"/>
                    <a:pt x="1231087" y="0"/>
                  </a:cubicBezTo>
                  <a:cubicBezTo>
                    <a:pt x="1229769" y="356467"/>
                    <a:pt x="1204216" y="814035"/>
                    <a:pt x="1202898" y="1170502"/>
                  </a:cubicBezTo>
                  <a:cubicBezTo>
                    <a:pt x="932650" y="836637"/>
                    <a:pt x="434720" y="777593"/>
                    <a:pt x="0" y="1051538"/>
                  </a:cubicBezTo>
                  <a:lnTo>
                    <a:pt x="0" y="1011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7663121" y="3155390"/>
              <a:ext cx="1273323" cy="1273323"/>
              <a:chOff x="7663121" y="3155390"/>
              <a:chExt cx="1273323" cy="1273323"/>
            </a:xfrm>
          </p:grpSpPr>
          <p:sp>
            <p:nvSpPr>
              <p:cNvPr id="31" name="椭圆 30"/>
              <p:cNvSpPr/>
              <p:nvPr/>
            </p:nvSpPr>
            <p:spPr>
              <a:xfrm flipH="1">
                <a:off x="7663121" y="3155390"/>
                <a:ext cx="1273323" cy="127332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8038570" y="3538243"/>
                <a:ext cx="509455" cy="507616"/>
                <a:chOff x="5287964" y="2994026"/>
                <a:chExt cx="879475" cy="876300"/>
              </a:xfrm>
              <a:solidFill>
                <a:srgbClr val="0065B0"/>
              </a:solidFill>
            </p:grpSpPr>
            <p:sp>
              <p:nvSpPr>
                <p:cNvPr id="33" name="Freeform 75"/>
                <p:cNvSpPr>
                  <a:spLocks noEditPoints="1"/>
                </p:cNvSpPr>
                <p:nvPr/>
              </p:nvSpPr>
              <p:spPr bwMode="auto">
                <a:xfrm>
                  <a:off x="5287964" y="3076576"/>
                  <a:ext cx="796925" cy="793750"/>
                </a:xfrm>
                <a:custGeom>
                  <a:avLst/>
                  <a:gdLst>
                    <a:gd name="T0" fmla="*/ 105 w 211"/>
                    <a:gd name="T1" fmla="*/ 211 h 211"/>
                    <a:gd name="T2" fmla="*/ 211 w 211"/>
                    <a:gd name="T3" fmla="*/ 106 h 211"/>
                    <a:gd name="T4" fmla="*/ 198 w 211"/>
                    <a:gd name="T5" fmla="*/ 56 h 211"/>
                    <a:gd name="T6" fmla="*/ 196 w 211"/>
                    <a:gd name="T7" fmla="*/ 56 h 211"/>
                    <a:gd name="T8" fmla="*/ 194 w 211"/>
                    <a:gd name="T9" fmla="*/ 56 h 211"/>
                    <a:gd name="T10" fmla="*/ 181 w 211"/>
                    <a:gd name="T11" fmla="*/ 55 h 211"/>
                    <a:gd name="T12" fmla="*/ 171 w 211"/>
                    <a:gd name="T13" fmla="*/ 65 h 211"/>
                    <a:gd name="T14" fmla="*/ 183 w 211"/>
                    <a:gd name="T15" fmla="*/ 106 h 211"/>
                    <a:gd name="T16" fmla="*/ 105 w 211"/>
                    <a:gd name="T17" fmla="*/ 183 h 211"/>
                    <a:gd name="T18" fmla="*/ 28 w 211"/>
                    <a:gd name="T19" fmla="*/ 106 h 211"/>
                    <a:gd name="T20" fmla="*/ 105 w 211"/>
                    <a:gd name="T21" fmla="*/ 28 h 211"/>
                    <a:gd name="T22" fmla="*/ 146 w 211"/>
                    <a:gd name="T23" fmla="*/ 40 h 211"/>
                    <a:gd name="T24" fmla="*/ 155 w 211"/>
                    <a:gd name="T25" fmla="*/ 31 h 211"/>
                    <a:gd name="T26" fmla="*/ 154 w 211"/>
                    <a:gd name="T27" fmla="*/ 16 h 211"/>
                    <a:gd name="T28" fmla="*/ 154 w 211"/>
                    <a:gd name="T29" fmla="*/ 12 h 211"/>
                    <a:gd name="T30" fmla="*/ 105 w 211"/>
                    <a:gd name="T31" fmla="*/ 0 h 211"/>
                    <a:gd name="T32" fmla="*/ 0 w 211"/>
                    <a:gd name="T33" fmla="*/ 106 h 211"/>
                    <a:gd name="T34" fmla="*/ 105 w 211"/>
                    <a:gd name="T35" fmla="*/ 211 h 211"/>
                    <a:gd name="T36" fmla="*/ 105 w 211"/>
                    <a:gd name="T37" fmla="*/ 211 h 211"/>
                    <a:gd name="T38" fmla="*/ 105 w 211"/>
                    <a:gd name="T39" fmla="*/ 211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11" h="211">
                      <a:moveTo>
                        <a:pt x="105" y="211"/>
                      </a:moveTo>
                      <a:cubicBezTo>
                        <a:pt x="164" y="211"/>
                        <a:pt x="211" y="164"/>
                        <a:pt x="211" y="106"/>
                      </a:cubicBezTo>
                      <a:cubicBezTo>
                        <a:pt x="211" y="88"/>
                        <a:pt x="206" y="71"/>
                        <a:pt x="198" y="56"/>
                      </a:cubicBezTo>
                      <a:cubicBezTo>
                        <a:pt x="198" y="56"/>
                        <a:pt x="197" y="56"/>
                        <a:pt x="196" y="56"/>
                      </a:cubicBezTo>
                      <a:cubicBezTo>
                        <a:pt x="195" y="56"/>
                        <a:pt x="195" y="56"/>
                        <a:pt x="194" y="56"/>
                      </a:cubicBezTo>
                      <a:cubicBezTo>
                        <a:pt x="181" y="55"/>
                        <a:pt x="181" y="55"/>
                        <a:pt x="181" y="55"/>
                      </a:cubicBezTo>
                      <a:cubicBezTo>
                        <a:pt x="171" y="65"/>
                        <a:pt x="171" y="65"/>
                        <a:pt x="171" y="65"/>
                      </a:cubicBezTo>
                      <a:cubicBezTo>
                        <a:pt x="179" y="77"/>
                        <a:pt x="183" y="91"/>
                        <a:pt x="183" y="106"/>
                      </a:cubicBezTo>
                      <a:cubicBezTo>
                        <a:pt x="183" y="149"/>
                        <a:pt x="148" y="183"/>
                        <a:pt x="105" y="183"/>
                      </a:cubicBezTo>
                      <a:cubicBezTo>
                        <a:pt x="62" y="183"/>
                        <a:pt x="28" y="149"/>
                        <a:pt x="28" y="106"/>
                      </a:cubicBezTo>
                      <a:cubicBezTo>
                        <a:pt x="28" y="63"/>
                        <a:pt x="62" y="28"/>
                        <a:pt x="105" y="28"/>
                      </a:cubicBezTo>
                      <a:cubicBezTo>
                        <a:pt x="120" y="28"/>
                        <a:pt x="134" y="32"/>
                        <a:pt x="146" y="40"/>
                      </a:cubicBezTo>
                      <a:cubicBezTo>
                        <a:pt x="155" y="31"/>
                        <a:pt x="155" y="31"/>
                        <a:pt x="155" y="31"/>
                      </a:cubicBezTo>
                      <a:cubicBezTo>
                        <a:pt x="154" y="16"/>
                        <a:pt x="154" y="16"/>
                        <a:pt x="154" y="16"/>
                      </a:cubicBezTo>
                      <a:cubicBezTo>
                        <a:pt x="154" y="14"/>
                        <a:pt x="154" y="13"/>
                        <a:pt x="154" y="12"/>
                      </a:cubicBezTo>
                      <a:cubicBezTo>
                        <a:pt x="139" y="5"/>
                        <a:pt x="123" y="0"/>
                        <a:pt x="105" y="0"/>
                      </a:cubicBezTo>
                      <a:cubicBezTo>
                        <a:pt x="47" y="0"/>
                        <a:pt x="0" y="48"/>
                        <a:pt x="0" y="106"/>
                      </a:cubicBezTo>
                      <a:cubicBezTo>
                        <a:pt x="0" y="164"/>
                        <a:pt x="47" y="211"/>
                        <a:pt x="105" y="211"/>
                      </a:cubicBezTo>
                      <a:close/>
                      <a:moveTo>
                        <a:pt x="105" y="211"/>
                      </a:moveTo>
                      <a:cubicBezTo>
                        <a:pt x="105" y="211"/>
                        <a:pt x="105" y="211"/>
                        <a:pt x="105" y="21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4" name="Freeform 76"/>
                <p:cNvSpPr>
                  <a:spLocks noEditPoints="1"/>
                </p:cNvSpPr>
                <p:nvPr/>
              </p:nvSpPr>
              <p:spPr bwMode="auto">
                <a:xfrm>
                  <a:off x="5487989" y="3279776"/>
                  <a:ext cx="392113" cy="392113"/>
                </a:xfrm>
                <a:custGeom>
                  <a:avLst/>
                  <a:gdLst>
                    <a:gd name="T0" fmla="*/ 52 w 104"/>
                    <a:gd name="T1" fmla="*/ 25 h 104"/>
                    <a:gd name="T2" fmla="*/ 54 w 104"/>
                    <a:gd name="T3" fmla="*/ 25 h 104"/>
                    <a:gd name="T4" fmla="*/ 74 w 104"/>
                    <a:gd name="T5" fmla="*/ 5 h 104"/>
                    <a:gd name="T6" fmla="*/ 74 w 104"/>
                    <a:gd name="T7" fmla="*/ 5 h 104"/>
                    <a:gd name="T8" fmla="*/ 52 w 104"/>
                    <a:gd name="T9" fmla="*/ 0 h 104"/>
                    <a:gd name="T10" fmla="*/ 0 w 104"/>
                    <a:gd name="T11" fmla="*/ 52 h 104"/>
                    <a:gd name="T12" fmla="*/ 52 w 104"/>
                    <a:gd name="T13" fmla="*/ 104 h 104"/>
                    <a:gd name="T14" fmla="*/ 104 w 104"/>
                    <a:gd name="T15" fmla="*/ 52 h 104"/>
                    <a:gd name="T16" fmla="*/ 99 w 104"/>
                    <a:gd name="T17" fmla="*/ 30 h 104"/>
                    <a:gd name="T18" fmla="*/ 99 w 104"/>
                    <a:gd name="T19" fmla="*/ 30 h 104"/>
                    <a:gd name="T20" fmla="*/ 79 w 104"/>
                    <a:gd name="T21" fmla="*/ 50 h 104"/>
                    <a:gd name="T22" fmla="*/ 79 w 104"/>
                    <a:gd name="T23" fmla="*/ 52 h 104"/>
                    <a:gd name="T24" fmla="*/ 52 w 104"/>
                    <a:gd name="T25" fmla="*/ 79 h 104"/>
                    <a:gd name="T26" fmla="*/ 25 w 104"/>
                    <a:gd name="T27" fmla="*/ 52 h 104"/>
                    <a:gd name="T28" fmla="*/ 52 w 104"/>
                    <a:gd name="T29" fmla="*/ 25 h 104"/>
                    <a:gd name="T30" fmla="*/ 52 w 104"/>
                    <a:gd name="T31" fmla="*/ 25 h 104"/>
                    <a:gd name="T32" fmla="*/ 52 w 104"/>
                    <a:gd name="T33" fmla="*/ 25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4" h="104">
                      <a:moveTo>
                        <a:pt x="52" y="25"/>
                      </a:moveTo>
                      <a:cubicBezTo>
                        <a:pt x="53" y="25"/>
                        <a:pt x="54" y="25"/>
                        <a:pt x="54" y="25"/>
                      </a:cubicBezTo>
                      <a:cubicBezTo>
                        <a:pt x="74" y="5"/>
                        <a:pt x="74" y="5"/>
                        <a:pt x="74" y="5"/>
                      </a:cubicBezTo>
                      <a:cubicBezTo>
                        <a:pt x="74" y="5"/>
                        <a:pt x="74" y="5"/>
                        <a:pt x="74" y="5"/>
                      </a:cubicBezTo>
                      <a:cubicBezTo>
                        <a:pt x="68" y="2"/>
                        <a:pt x="60" y="0"/>
                        <a:pt x="52" y="0"/>
                      </a:cubicBezTo>
                      <a:cubicBezTo>
                        <a:pt x="24" y="0"/>
                        <a:pt x="0" y="23"/>
                        <a:pt x="0" y="52"/>
                      </a:cubicBezTo>
                      <a:cubicBezTo>
                        <a:pt x="0" y="81"/>
                        <a:pt x="24" y="104"/>
                        <a:pt x="52" y="104"/>
                      </a:cubicBezTo>
                      <a:cubicBezTo>
                        <a:pt x="81" y="104"/>
                        <a:pt x="104" y="81"/>
                        <a:pt x="104" y="52"/>
                      </a:cubicBezTo>
                      <a:cubicBezTo>
                        <a:pt x="104" y="44"/>
                        <a:pt x="102" y="37"/>
                        <a:pt x="99" y="30"/>
                      </a:cubicBezTo>
                      <a:cubicBezTo>
                        <a:pt x="99" y="30"/>
                        <a:pt x="99" y="30"/>
                        <a:pt x="99" y="30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9" y="50"/>
                        <a:pt x="79" y="51"/>
                        <a:pt x="79" y="52"/>
                      </a:cubicBezTo>
                      <a:cubicBezTo>
                        <a:pt x="79" y="67"/>
                        <a:pt x="67" y="79"/>
                        <a:pt x="52" y="79"/>
                      </a:cubicBezTo>
                      <a:cubicBezTo>
                        <a:pt x="37" y="79"/>
                        <a:pt x="25" y="67"/>
                        <a:pt x="25" y="52"/>
                      </a:cubicBezTo>
                      <a:cubicBezTo>
                        <a:pt x="25" y="37"/>
                        <a:pt x="37" y="25"/>
                        <a:pt x="52" y="25"/>
                      </a:cubicBezTo>
                      <a:close/>
                      <a:moveTo>
                        <a:pt x="52" y="25"/>
                      </a:moveTo>
                      <a:cubicBezTo>
                        <a:pt x="52" y="25"/>
                        <a:pt x="52" y="25"/>
                        <a:pt x="52" y="25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5" name="Freeform 77"/>
                <p:cNvSpPr>
                  <a:spLocks noEditPoints="1"/>
                </p:cNvSpPr>
                <p:nvPr/>
              </p:nvSpPr>
              <p:spPr bwMode="auto">
                <a:xfrm>
                  <a:off x="5722939" y="2994026"/>
                  <a:ext cx="444500" cy="441325"/>
                </a:xfrm>
                <a:custGeom>
                  <a:avLst/>
                  <a:gdLst>
                    <a:gd name="T0" fmla="*/ 99 w 118"/>
                    <a:gd name="T1" fmla="*/ 32 h 117"/>
                    <a:gd name="T2" fmla="*/ 105 w 118"/>
                    <a:gd name="T3" fmla="*/ 26 h 117"/>
                    <a:gd name="T4" fmla="*/ 105 w 118"/>
                    <a:gd name="T5" fmla="*/ 17 h 117"/>
                    <a:gd name="T6" fmla="*/ 101 w 118"/>
                    <a:gd name="T7" fmla="*/ 13 h 117"/>
                    <a:gd name="T8" fmla="*/ 96 w 118"/>
                    <a:gd name="T9" fmla="*/ 11 h 117"/>
                    <a:gd name="T10" fmla="*/ 92 w 118"/>
                    <a:gd name="T11" fmla="*/ 13 h 117"/>
                    <a:gd name="T12" fmla="*/ 85 w 118"/>
                    <a:gd name="T13" fmla="*/ 19 h 117"/>
                    <a:gd name="T14" fmla="*/ 84 w 118"/>
                    <a:gd name="T15" fmla="*/ 2 h 117"/>
                    <a:gd name="T16" fmla="*/ 82 w 118"/>
                    <a:gd name="T17" fmla="*/ 0 h 117"/>
                    <a:gd name="T18" fmla="*/ 80 w 118"/>
                    <a:gd name="T19" fmla="*/ 1 h 117"/>
                    <a:gd name="T20" fmla="*/ 54 w 118"/>
                    <a:gd name="T21" fmla="*/ 26 h 117"/>
                    <a:gd name="T22" fmla="*/ 51 w 118"/>
                    <a:gd name="T23" fmla="*/ 35 h 117"/>
                    <a:gd name="T24" fmla="*/ 51 w 118"/>
                    <a:gd name="T25" fmla="*/ 36 h 117"/>
                    <a:gd name="T26" fmla="*/ 52 w 118"/>
                    <a:gd name="T27" fmla="*/ 52 h 117"/>
                    <a:gd name="T28" fmla="*/ 43 w 118"/>
                    <a:gd name="T29" fmla="*/ 62 h 117"/>
                    <a:gd name="T30" fmla="*/ 26 w 118"/>
                    <a:gd name="T31" fmla="*/ 78 h 117"/>
                    <a:gd name="T32" fmla="*/ 26 w 118"/>
                    <a:gd name="T33" fmla="*/ 79 h 117"/>
                    <a:gd name="T34" fmla="*/ 10 w 118"/>
                    <a:gd name="T35" fmla="*/ 95 h 117"/>
                    <a:gd name="T36" fmla="*/ 2 w 118"/>
                    <a:gd name="T37" fmla="*/ 102 h 117"/>
                    <a:gd name="T38" fmla="*/ 1 w 118"/>
                    <a:gd name="T39" fmla="*/ 106 h 117"/>
                    <a:gd name="T40" fmla="*/ 0 w 118"/>
                    <a:gd name="T41" fmla="*/ 111 h 117"/>
                    <a:gd name="T42" fmla="*/ 6 w 118"/>
                    <a:gd name="T43" fmla="*/ 117 h 117"/>
                    <a:gd name="T44" fmla="*/ 6 w 118"/>
                    <a:gd name="T45" fmla="*/ 117 h 117"/>
                    <a:gd name="T46" fmla="*/ 12 w 118"/>
                    <a:gd name="T47" fmla="*/ 117 h 117"/>
                    <a:gd name="T48" fmla="*/ 16 w 118"/>
                    <a:gd name="T49" fmla="*/ 115 h 117"/>
                    <a:gd name="T50" fmla="*/ 66 w 118"/>
                    <a:gd name="T51" fmla="*/ 65 h 117"/>
                    <a:gd name="T52" fmla="*/ 81 w 118"/>
                    <a:gd name="T53" fmla="*/ 66 h 117"/>
                    <a:gd name="T54" fmla="*/ 82 w 118"/>
                    <a:gd name="T55" fmla="*/ 66 h 117"/>
                    <a:gd name="T56" fmla="*/ 83 w 118"/>
                    <a:gd name="T57" fmla="*/ 66 h 117"/>
                    <a:gd name="T58" fmla="*/ 91 w 118"/>
                    <a:gd name="T59" fmla="*/ 63 h 117"/>
                    <a:gd name="T60" fmla="*/ 116 w 118"/>
                    <a:gd name="T61" fmla="*/ 37 h 117"/>
                    <a:gd name="T62" fmla="*/ 115 w 118"/>
                    <a:gd name="T63" fmla="*/ 33 h 117"/>
                    <a:gd name="T64" fmla="*/ 99 w 118"/>
                    <a:gd name="T65" fmla="*/ 32 h 117"/>
                    <a:gd name="T66" fmla="*/ 99 w 118"/>
                    <a:gd name="T67" fmla="*/ 32 h 117"/>
                    <a:gd name="T68" fmla="*/ 99 w 118"/>
                    <a:gd name="T69" fmla="*/ 32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18" h="117">
                      <a:moveTo>
                        <a:pt x="99" y="32"/>
                      </a:moveTo>
                      <a:cubicBezTo>
                        <a:pt x="105" y="26"/>
                        <a:pt x="105" y="26"/>
                        <a:pt x="105" y="26"/>
                      </a:cubicBezTo>
                      <a:cubicBezTo>
                        <a:pt x="108" y="24"/>
                        <a:pt x="108" y="20"/>
                        <a:pt x="105" y="17"/>
                      </a:cubicBezTo>
                      <a:cubicBezTo>
                        <a:pt x="101" y="13"/>
                        <a:pt x="101" y="13"/>
                        <a:pt x="101" y="13"/>
                      </a:cubicBezTo>
                      <a:cubicBezTo>
                        <a:pt x="100" y="12"/>
                        <a:pt x="98" y="11"/>
                        <a:pt x="96" y="11"/>
                      </a:cubicBezTo>
                      <a:cubicBezTo>
                        <a:pt x="95" y="11"/>
                        <a:pt x="93" y="12"/>
                        <a:pt x="92" y="13"/>
                      </a:cubicBezTo>
                      <a:cubicBezTo>
                        <a:pt x="85" y="19"/>
                        <a:pt x="85" y="19"/>
                        <a:pt x="85" y="19"/>
                      </a:cubicBezTo>
                      <a:cubicBezTo>
                        <a:pt x="84" y="2"/>
                        <a:pt x="84" y="2"/>
                        <a:pt x="84" y="2"/>
                      </a:cubicBezTo>
                      <a:cubicBezTo>
                        <a:pt x="84" y="1"/>
                        <a:pt x="83" y="0"/>
                        <a:pt x="82" y="0"/>
                      </a:cubicBezTo>
                      <a:cubicBezTo>
                        <a:pt x="81" y="0"/>
                        <a:pt x="80" y="0"/>
                        <a:pt x="80" y="1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2" y="29"/>
                        <a:pt x="51" y="32"/>
                        <a:pt x="51" y="35"/>
                      </a:cubicBezTo>
                      <a:cubicBezTo>
                        <a:pt x="51" y="36"/>
                        <a:pt x="51" y="36"/>
                        <a:pt x="51" y="36"/>
                      </a:cubicBezTo>
                      <a:cubicBezTo>
                        <a:pt x="52" y="52"/>
                        <a:pt x="52" y="52"/>
                        <a:pt x="52" y="52"/>
                      </a:cubicBezTo>
                      <a:cubicBezTo>
                        <a:pt x="43" y="62"/>
                        <a:pt x="43" y="62"/>
                        <a:pt x="43" y="62"/>
                      </a:cubicBezTo>
                      <a:cubicBezTo>
                        <a:pt x="26" y="78"/>
                        <a:pt x="26" y="78"/>
                        <a:pt x="26" y="78"/>
                      </a:cubicBezTo>
                      <a:cubicBezTo>
                        <a:pt x="26" y="79"/>
                        <a:pt x="26" y="79"/>
                        <a:pt x="26" y="79"/>
                      </a:cubicBezTo>
                      <a:cubicBezTo>
                        <a:pt x="10" y="95"/>
                        <a:pt x="10" y="95"/>
                        <a:pt x="10" y="95"/>
                      </a:cubicBezTo>
                      <a:cubicBezTo>
                        <a:pt x="2" y="102"/>
                        <a:pt x="2" y="102"/>
                        <a:pt x="2" y="102"/>
                      </a:cubicBezTo>
                      <a:cubicBezTo>
                        <a:pt x="1" y="103"/>
                        <a:pt x="1" y="104"/>
                        <a:pt x="1" y="106"/>
                      </a:cubicBezTo>
                      <a:cubicBezTo>
                        <a:pt x="0" y="111"/>
                        <a:pt x="0" y="111"/>
                        <a:pt x="0" y="111"/>
                      </a:cubicBezTo>
                      <a:cubicBezTo>
                        <a:pt x="0" y="115"/>
                        <a:pt x="3" y="117"/>
                        <a:pt x="6" y="117"/>
                      </a:cubicBezTo>
                      <a:cubicBezTo>
                        <a:pt x="6" y="117"/>
                        <a:pt x="6" y="117"/>
                        <a:pt x="6" y="117"/>
                      </a:cubicBezTo>
                      <a:cubicBezTo>
                        <a:pt x="12" y="117"/>
                        <a:pt x="12" y="117"/>
                        <a:pt x="12" y="117"/>
                      </a:cubicBezTo>
                      <a:cubicBezTo>
                        <a:pt x="14" y="117"/>
                        <a:pt x="15" y="116"/>
                        <a:pt x="16" y="115"/>
                      </a:cubicBezTo>
                      <a:cubicBezTo>
                        <a:pt x="66" y="65"/>
                        <a:pt x="66" y="65"/>
                        <a:pt x="66" y="65"/>
                      </a:cubicBezTo>
                      <a:cubicBezTo>
                        <a:pt x="81" y="66"/>
                        <a:pt x="81" y="66"/>
                        <a:pt x="81" y="66"/>
                      </a:cubicBezTo>
                      <a:cubicBezTo>
                        <a:pt x="82" y="66"/>
                        <a:pt x="82" y="66"/>
                        <a:pt x="82" y="66"/>
                      </a:cubicBezTo>
                      <a:cubicBezTo>
                        <a:pt x="82" y="66"/>
                        <a:pt x="82" y="66"/>
                        <a:pt x="83" y="66"/>
                      </a:cubicBezTo>
                      <a:cubicBezTo>
                        <a:pt x="86" y="66"/>
                        <a:pt x="89" y="65"/>
                        <a:pt x="91" y="63"/>
                      </a:cubicBezTo>
                      <a:cubicBezTo>
                        <a:pt x="116" y="37"/>
                        <a:pt x="116" y="37"/>
                        <a:pt x="116" y="37"/>
                      </a:cubicBezTo>
                      <a:cubicBezTo>
                        <a:pt x="118" y="36"/>
                        <a:pt x="117" y="33"/>
                        <a:pt x="115" y="33"/>
                      </a:cubicBezTo>
                      <a:lnTo>
                        <a:pt x="99" y="32"/>
                      </a:ln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36" name="组合 35" descr="e7d195523061f1c0205959036996ad55c215b892a7aac5c0B9ADEF7896FB48F2EF97163A2DE1401E1875DEDC438B7864AD24CA23553DBBBD975DAF4CAD4A2592689FFB6CEE59FFA55B2702D0E5EE29CDB42EC2C450165D158A3326FD2B1CD0EE3BE2A4CA85CD8F4E97A1A2083D155EA43D5D2550D96CF11EF483C35A902D8602E1FDE216A189CCFE"/>
          <p:cNvGrpSpPr/>
          <p:nvPr/>
        </p:nvGrpSpPr>
        <p:grpSpPr>
          <a:xfrm>
            <a:off x="6071140" y="3594881"/>
            <a:ext cx="1590175" cy="2183100"/>
            <a:chOff x="6071140" y="3594881"/>
            <a:chExt cx="1590175" cy="2183100"/>
          </a:xfrm>
        </p:grpSpPr>
        <p:sp>
          <p:nvSpPr>
            <p:cNvPr id="37" name="矩形 2"/>
            <p:cNvSpPr/>
            <p:nvPr/>
          </p:nvSpPr>
          <p:spPr>
            <a:xfrm rot="4087774" flipH="1">
              <a:off x="6040847" y="3625174"/>
              <a:ext cx="1231087" cy="1170502"/>
            </a:xfrm>
            <a:custGeom>
              <a:avLst/>
              <a:gdLst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-1" fmla="*/ 0 w 1206853"/>
                <a:gd name="connsiteY0-2" fmla="*/ 0 h 950438"/>
                <a:gd name="connsiteX1-3" fmla="*/ 1206853 w 1206853"/>
                <a:gd name="connsiteY1-4" fmla="*/ 0 h 950438"/>
                <a:gd name="connsiteX2-5" fmla="*/ 1206853 w 1206853"/>
                <a:gd name="connsiteY2-6" fmla="*/ 950438 h 950438"/>
                <a:gd name="connsiteX3-7" fmla="*/ 0 w 1206853"/>
                <a:gd name="connsiteY3-8" fmla="*/ 950438 h 950438"/>
                <a:gd name="connsiteX4-9" fmla="*/ 0 w 1206853"/>
                <a:gd name="connsiteY4-10" fmla="*/ 0 h 950438"/>
                <a:gd name="connsiteX0-11" fmla="*/ 0 w 1206853"/>
                <a:gd name="connsiteY0-12" fmla="*/ 0 h 950438"/>
                <a:gd name="connsiteX1-13" fmla="*/ 1206853 w 1206853"/>
                <a:gd name="connsiteY1-14" fmla="*/ 0 h 950438"/>
                <a:gd name="connsiteX2-15" fmla="*/ 1206853 w 1206853"/>
                <a:gd name="connsiteY2-16" fmla="*/ 950438 h 950438"/>
                <a:gd name="connsiteX3-17" fmla="*/ 0 w 1206853"/>
                <a:gd name="connsiteY3-18" fmla="*/ 950438 h 950438"/>
                <a:gd name="connsiteX4-19" fmla="*/ 0 w 1206853"/>
                <a:gd name="connsiteY4-20" fmla="*/ 0 h 950438"/>
                <a:gd name="connsiteX0-21" fmla="*/ 0 w 1206853"/>
                <a:gd name="connsiteY0-22" fmla="*/ 0 h 950438"/>
                <a:gd name="connsiteX1-23" fmla="*/ 1206853 w 1206853"/>
                <a:gd name="connsiteY1-24" fmla="*/ 0 h 950438"/>
                <a:gd name="connsiteX2-25" fmla="*/ 1206853 w 1206853"/>
                <a:gd name="connsiteY2-26" fmla="*/ 950438 h 950438"/>
                <a:gd name="connsiteX3-27" fmla="*/ 0 w 1206853"/>
                <a:gd name="connsiteY3-28" fmla="*/ 950438 h 950438"/>
                <a:gd name="connsiteX4-29" fmla="*/ 0 w 1206853"/>
                <a:gd name="connsiteY4-30" fmla="*/ 0 h 950438"/>
                <a:gd name="connsiteX0-31" fmla="*/ 0 w 1206853"/>
                <a:gd name="connsiteY0-32" fmla="*/ 0 h 950438"/>
                <a:gd name="connsiteX1-33" fmla="*/ 1206853 w 1206853"/>
                <a:gd name="connsiteY1-34" fmla="*/ 0 h 950438"/>
                <a:gd name="connsiteX2-35" fmla="*/ 1206853 w 1206853"/>
                <a:gd name="connsiteY2-36" fmla="*/ 950438 h 950438"/>
                <a:gd name="connsiteX3-37" fmla="*/ 0 w 1206853"/>
                <a:gd name="connsiteY3-38" fmla="*/ 950438 h 950438"/>
                <a:gd name="connsiteX4-39" fmla="*/ 0 w 1206853"/>
                <a:gd name="connsiteY4-40" fmla="*/ 0 h 950438"/>
                <a:gd name="connsiteX0-41" fmla="*/ 0 w 1206853"/>
                <a:gd name="connsiteY0-42" fmla="*/ 0 h 1069402"/>
                <a:gd name="connsiteX1-43" fmla="*/ 1206853 w 1206853"/>
                <a:gd name="connsiteY1-44" fmla="*/ 0 h 1069402"/>
                <a:gd name="connsiteX2-45" fmla="*/ 1202898 w 1206853"/>
                <a:gd name="connsiteY2-46" fmla="*/ 1069402 h 1069402"/>
                <a:gd name="connsiteX3-47" fmla="*/ 0 w 1206853"/>
                <a:gd name="connsiteY3-48" fmla="*/ 950438 h 1069402"/>
                <a:gd name="connsiteX4-49" fmla="*/ 0 w 1206853"/>
                <a:gd name="connsiteY4-50" fmla="*/ 0 h 1069402"/>
                <a:gd name="connsiteX0-51" fmla="*/ 0 w 1206853"/>
                <a:gd name="connsiteY0-52" fmla="*/ 0 h 1069402"/>
                <a:gd name="connsiteX1-53" fmla="*/ 1206853 w 1206853"/>
                <a:gd name="connsiteY1-54" fmla="*/ 0 h 1069402"/>
                <a:gd name="connsiteX2-55" fmla="*/ 1202898 w 1206853"/>
                <a:gd name="connsiteY2-56" fmla="*/ 1069402 h 1069402"/>
                <a:gd name="connsiteX3-57" fmla="*/ 0 w 1206853"/>
                <a:gd name="connsiteY3-58" fmla="*/ 950438 h 1069402"/>
                <a:gd name="connsiteX4-59" fmla="*/ 0 w 1206853"/>
                <a:gd name="connsiteY4-60" fmla="*/ 0 h 1069402"/>
                <a:gd name="connsiteX0-61" fmla="*/ 0 w 1206853"/>
                <a:gd name="connsiteY0-62" fmla="*/ 0 h 1069402"/>
                <a:gd name="connsiteX1-63" fmla="*/ 1206853 w 1206853"/>
                <a:gd name="connsiteY1-64" fmla="*/ 0 h 1069402"/>
                <a:gd name="connsiteX2-65" fmla="*/ 1202898 w 1206853"/>
                <a:gd name="connsiteY2-66" fmla="*/ 1069402 h 1069402"/>
                <a:gd name="connsiteX3-67" fmla="*/ 0 w 1206853"/>
                <a:gd name="connsiteY3-68" fmla="*/ 950438 h 1069402"/>
                <a:gd name="connsiteX4-69" fmla="*/ 0 w 1206853"/>
                <a:gd name="connsiteY4-70" fmla="*/ 0 h 1069402"/>
                <a:gd name="connsiteX0-71" fmla="*/ 0 w 1231087"/>
                <a:gd name="connsiteY0-72" fmla="*/ 101100 h 1170502"/>
                <a:gd name="connsiteX1-73" fmla="*/ 1231087 w 1231087"/>
                <a:gd name="connsiteY1-74" fmla="*/ 0 h 1170502"/>
                <a:gd name="connsiteX2-75" fmla="*/ 1202898 w 1231087"/>
                <a:gd name="connsiteY2-76" fmla="*/ 1170502 h 1170502"/>
                <a:gd name="connsiteX3-77" fmla="*/ 0 w 1231087"/>
                <a:gd name="connsiteY3-78" fmla="*/ 1051538 h 1170502"/>
                <a:gd name="connsiteX4-79" fmla="*/ 0 w 1231087"/>
                <a:gd name="connsiteY4-80" fmla="*/ 101100 h 1170502"/>
                <a:gd name="connsiteX0-81" fmla="*/ 0 w 1231087"/>
                <a:gd name="connsiteY0-82" fmla="*/ 101100 h 1170502"/>
                <a:gd name="connsiteX1-83" fmla="*/ 1231087 w 1231087"/>
                <a:gd name="connsiteY1-84" fmla="*/ 0 h 1170502"/>
                <a:gd name="connsiteX2-85" fmla="*/ 1202898 w 1231087"/>
                <a:gd name="connsiteY2-86" fmla="*/ 1170502 h 1170502"/>
                <a:gd name="connsiteX3-87" fmla="*/ 0 w 1231087"/>
                <a:gd name="connsiteY3-88" fmla="*/ 1051538 h 1170502"/>
                <a:gd name="connsiteX4-89" fmla="*/ 0 w 1231087"/>
                <a:gd name="connsiteY4-90" fmla="*/ 101100 h 11705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31087" h="1170502">
                  <a:moveTo>
                    <a:pt x="0" y="101100"/>
                  </a:moveTo>
                  <a:cubicBezTo>
                    <a:pt x="401328" y="388369"/>
                    <a:pt x="1007646" y="344814"/>
                    <a:pt x="1231087" y="0"/>
                  </a:cubicBezTo>
                  <a:cubicBezTo>
                    <a:pt x="1229769" y="356467"/>
                    <a:pt x="1204216" y="814035"/>
                    <a:pt x="1202898" y="1170502"/>
                  </a:cubicBezTo>
                  <a:cubicBezTo>
                    <a:pt x="932650" y="836637"/>
                    <a:pt x="434720" y="777593"/>
                    <a:pt x="0" y="1051538"/>
                  </a:cubicBezTo>
                  <a:lnTo>
                    <a:pt x="0" y="1011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6387992" y="4504658"/>
              <a:ext cx="1273323" cy="1273323"/>
              <a:chOff x="6387992" y="4504658"/>
              <a:chExt cx="1273323" cy="1273323"/>
            </a:xfrm>
          </p:grpSpPr>
          <p:sp>
            <p:nvSpPr>
              <p:cNvPr id="39" name="椭圆 38"/>
              <p:cNvSpPr/>
              <p:nvPr/>
            </p:nvSpPr>
            <p:spPr>
              <a:xfrm rot="2711270" flipH="1">
                <a:off x="6387992" y="4504658"/>
                <a:ext cx="1273323" cy="127332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6731635" y="4856669"/>
                <a:ext cx="589201" cy="560529"/>
                <a:chOff x="6323014" y="4870451"/>
                <a:chExt cx="652463" cy="620713"/>
              </a:xfrm>
              <a:solidFill>
                <a:srgbClr val="0065B0"/>
              </a:solidFill>
            </p:grpSpPr>
            <p:sp>
              <p:nvSpPr>
                <p:cNvPr id="41" name="Freeform 81"/>
                <p:cNvSpPr/>
                <p:nvPr/>
              </p:nvSpPr>
              <p:spPr bwMode="auto">
                <a:xfrm>
                  <a:off x="6789739" y="4870451"/>
                  <a:ext cx="185738" cy="185738"/>
                </a:xfrm>
                <a:custGeom>
                  <a:avLst/>
                  <a:gdLst>
                    <a:gd name="T0" fmla="*/ 38 w 49"/>
                    <a:gd name="T1" fmla="*/ 11 h 49"/>
                    <a:gd name="T2" fmla="*/ 3 w 49"/>
                    <a:gd name="T3" fmla="*/ 7 h 49"/>
                    <a:gd name="T4" fmla="*/ 2 w 49"/>
                    <a:gd name="T5" fmla="*/ 15 h 49"/>
                    <a:gd name="T6" fmla="*/ 34 w 49"/>
                    <a:gd name="T7" fmla="*/ 47 h 49"/>
                    <a:gd name="T8" fmla="*/ 42 w 49"/>
                    <a:gd name="T9" fmla="*/ 46 h 49"/>
                    <a:gd name="T10" fmla="*/ 38 w 49"/>
                    <a:gd name="T11" fmla="*/ 11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49">
                      <a:moveTo>
                        <a:pt x="38" y="11"/>
                      </a:moveTo>
                      <a:cubicBezTo>
                        <a:pt x="28" y="2"/>
                        <a:pt x="14" y="0"/>
                        <a:pt x="3" y="7"/>
                      </a:cubicBezTo>
                      <a:cubicBezTo>
                        <a:pt x="0" y="9"/>
                        <a:pt x="0" y="13"/>
                        <a:pt x="2" y="15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36" y="49"/>
                        <a:pt x="40" y="49"/>
                        <a:pt x="42" y="46"/>
                      </a:cubicBezTo>
                      <a:cubicBezTo>
                        <a:pt x="49" y="35"/>
                        <a:pt x="47" y="21"/>
                        <a:pt x="38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Freeform 82"/>
                <p:cNvSpPr>
                  <a:spLocks noEditPoints="1"/>
                </p:cNvSpPr>
                <p:nvPr/>
              </p:nvSpPr>
              <p:spPr bwMode="auto">
                <a:xfrm>
                  <a:off x="6364289" y="4924426"/>
                  <a:ext cx="554038" cy="566738"/>
                </a:xfrm>
                <a:custGeom>
                  <a:avLst/>
                  <a:gdLst>
                    <a:gd name="T0" fmla="*/ 134 w 147"/>
                    <a:gd name="T1" fmla="*/ 115 h 151"/>
                    <a:gd name="T2" fmla="*/ 147 w 147"/>
                    <a:gd name="T3" fmla="*/ 72 h 151"/>
                    <a:gd name="T4" fmla="*/ 75 w 147"/>
                    <a:gd name="T5" fmla="*/ 0 h 151"/>
                    <a:gd name="T6" fmla="*/ 74 w 147"/>
                    <a:gd name="T7" fmla="*/ 0 h 151"/>
                    <a:gd name="T8" fmla="*/ 3 w 147"/>
                    <a:gd name="T9" fmla="*/ 72 h 151"/>
                    <a:gd name="T10" fmla="*/ 15 w 147"/>
                    <a:gd name="T11" fmla="*/ 112 h 151"/>
                    <a:gd name="T12" fmla="*/ 2 w 147"/>
                    <a:gd name="T13" fmla="*/ 137 h 151"/>
                    <a:gd name="T14" fmla="*/ 6 w 147"/>
                    <a:gd name="T15" fmla="*/ 150 h 151"/>
                    <a:gd name="T16" fmla="*/ 11 w 147"/>
                    <a:gd name="T17" fmla="*/ 151 h 151"/>
                    <a:gd name="T18" fmla="*/ 20 w 147"/>
                    <a:gd name="T19" fmla="*/ 146 h 151"/>
                    <a:gd name="T20" fmla="*/ 29 w 147"/>
                    <a:gd name="T21" fmla="*/ 128 h 151"/>
                    <a:gd name="T22" fmla="*/ 74 w 147"/>
                    <a:gd name="T23" fmla="*/ 145 h 151"/>
                    <a:gd name="T24" fmla="*/ 75 w 147"/>
                    <a:gd name="T25" fmla="*/ 145 h 151"/>
                    <a:gd name="T26" fmla="*/ 119 w 147"/>
                    <a:gd name="T27" fmla="*/ 129 h 151"/>
                    <a:gd name="T28" fmla="*/ 127 w 147"/>
                    <a:gd name="T29" fmla="*/ 146 h 151"/>
                    <a:gd name="T30" fmla="*/ 136 w 147"/>
                    <a:gd name="T31" fmla="*/ 151 h 151"/>
                    <a:gd name="T32" fmla="*/ 141 w 147"/>
                    <a:gd name="T33" fmla="*/ 150 h 151"/>
                    <a:gd name="T34" fmla="*/ 145 w 147"/>
                    <a:gd name="T35" fmla="*/ 137 h 151"/>
                    <a:gd name="T36" fmla="*/ 134 w 147"/>
                    <a:gd name="T37" fmla="*/ 115 h 151"/>
                    <a:gd name="T38" fmla="*/ 75 w 147"/>
                    <a:gd name="T39" fmla="*/ 125 h 151"/>
                    <a:gd name="T40" fmla="*/ 74 w 147"/>
                    <a:gd name="T41" fmla="*/ 125 h 151"/>
                    <a:gd name="T42" fmla="*/ 22 w 147"/>
                    <a:gd name="T43" fmla="*/ 72 h 151"/>
                    <a:gd name="T44" fmla="*/ 74 w 147"/>
                    <a:gd name="T45" fmla="*/ 20 h 151"/>
                    <a:gd name="T46" fmla="*/ 75 w 147"/>
                    <a:gd name="T47" fmla="*/ 19 h 151"/>
                    <a:gd name="T48" fmla="*/ 128 w 147"/>
                    <a:gd name="T49" fmla="*/ 72 h 151"/>
                    <a:gd name="T50" fmla="*/ 75 w 147"/>
                    <a:gd name="T51" fmla="*/ 125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47" h="151">
                      <a:moveTo>
                        <a:pt x="134" y="115"/>
                      </a:moveTo>
                      <a:cubicBezTo>
                        <a:pt x="142" y="103"/>
                        <a:pt x="147" y="88"/>
                        <a:pt x="147" y="72"/>
                      </a:cubicBezTo>
                      <a:cubicBezTo>
                        <a:pt x="147" y="32"/>
                        <a:pt x="115" y="0"/>
                        <a:pt x="75" y="0"/>
                      </a:cubicBezTo>
                      <a:cubicBezTo>
                        <a:pt x="75" y="0"/>
                        <a:pt x="74" y="0"/>
                        <a:pt x="74" y="0"/>
                      </a:cubicBezTo>
                      <a:cubicBezTo>
                        <a:pt x="35" y="0"/>
                        <a:pt x="3" y="33"/>
                        <a:pt x="3" y="72"/>
                      </a:cubicBezTo>
                      <a:cubicBezTo>
                        <a:pt x="3" y="87"/>
                        <a:pt x="7" y="101"/>
                        <a:pt x="15" y="112"/>
                      </a:cubicBezTo>
                      <a:cubicBezTo>
                        <a:pt x="2" y="137"/>
                        <a:pt x="2" y="137"/>
                        <a:pt x="2" y="137"/>
                      </a:cubicBezTo>
                      <a:cubicBezTo>
                        <a:pt x="0" y="142"/>
                        <a:pt x="2" y="148"/>
                        <a:pt x="6" y="150"/>
                      </a:cubicBezTo>
                      <a:cubicBezTo>
                        <a:pt x="8" y="151"/>
                        <a:pt x="9" y="151"/>
                        <a:pt x="11" y="151"/>
                      </a:cubicBezTo>
                      <a:cubicBezTo>
                        <a:pt x="14" y="151"/>
                        <a:pt x="18" y="149"/>
                        <a:pt x="20" y="146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1" y="138"/>
                        <a:pt x="57" y="145"/>
                        <a:pt x="74" y="145"/>
                      </a:cubicBezTo>
                      <a:cubicBezTo>
                        <a:pt x="74" y="145"/>
                        <a:pt x="75" y="145"/>
                        <a:pt x="75" y="145"/>
                      </a:cubicBezTo>
                      <a:cubicBezTo>
                        <a:pt x="92" y="145"/>
                        <a:pt x="107" y="139"/>
                        <a:pt x="119" y="129"/>
                      </a:cubicBezTo>
                      <a:cubicBezTo>
                        <a:pt x="127" y="146"/>
                        <a:pt x="127" y="146"/>
                        <a:pt x="127" y="146"/>
                      </a:cubicBezTo>
                      <a:cubicBezTo>
                        <a:pt x="129" y="149"/>
                        <a:pt x="133" y="151"/>
                        <a:pt x="136" y="151"/>
                      </a:cubicBezTo>
                      <a:cubicBezTo>
                        <a:pt x="138" y="151"/>
                        <a:pt x="139" y="151"/>
                        <a:pt x="141" y="150"/>
                      </a:cubicBezTo>
                      <a:cubicBezTo>
                        <a:pt x="145" y="148"/>
                        <a:pt x="147" y="142"/>
                        <a:pt x="145" y="137"/>
                      </a:cubicBezTo>
                      <a:lnTo>
                        <a:pt x="134" y="115"/>
                      </a:lnTo>
                      <a:close/>
                      <a:moveTo>
                        <a:pt x="75" y="125"/>
                      </a:moveTo>
                      <a:cubicBezTo>
                        <a:pt x="75" y="125"/>
                        <a:pt x="74" y="125"/>
                        <a:pt x="74" y="125"/>
                      </a:cubicBezTo>
                      <a:cubicBezTo>
                        <a:pt x="45" y="125"/>
                        <a:pt x="22" y="101"/>
                        <a:pt x="22" y="72"/>
                      </a:cubicBezTo>
                      <a:cubicBezTo>
                        <a:pt x="22" y="43"/>
                        <a:pt x="45" y="20"/>
                        <a:pt x="74" y="20"/>
                      </a:cubicBezTo>
                      <a:cubicBezTo>
                        <a:pt x="74" y="20"/>
                        <a:pt x="75" y="19"/>
                        <a:pt x="75" y="19"/>
                      </a:cubicBezTo>
                      <a:cubicBezTo>
                        <a:pt x="104" y="19"/>
                        <a:pt x="128" y="43"/>
                        <a:pt x="128" y="72"/>
                      </a:cubicBezTo>
                      <a:cubicBezTo>
                        <a:pt x="128" y="102"/>
                        <a:pt x="104" y="125"/>
                        <a:pt x="75" y="12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Freeform 83"/>
                <p:cNvSpPr/>
                <p:nvPr/>
              </p:nvSpPr>
              <p:spPr bwMode="auto">
                <a:xfrm>
                  <a:off x="6534151" y="5092701"/>
                  <a:ext cx="131763" cy="236538"/>
                </a:xfrm>
                <a:custGeom>
                  <a:avLst/>
                  <a:gdLst>
                    <a:gd name="T0" fmla="*/ 30 w 35"/>
                    <a:gd name="T1" fmla="*/ 0 h 63"/>
                    <a:gd name="T2" fmla="*/ 29 w 35"/>
                    <a:gd name="T3" fmla="*/ 0 h 63"/>
                    <a:gd name="T4" fmla="*/ 24 w 35"/>
                    <a:gd name="T5" fmla="*/ 6 h 63"/>
                    <a:gd name="T6" fmla="*/ 24 w 35"/>
                    <a:gd name="T7" fmla="*/ 27 h 63"/>
                    <a:gd name="T8" fmla="*/ 2 w 35"/>
                    <a:gd name="T9" fmla="*/ 54 h 63"/>
                    <a:gd name="T10" fmla="*/ 3 w 35"/>
                    <a:gd name="T11" fmla="*/ 61 h 63"/>
                    <a:gd name="T12" fmla="*/ 6 w 35"/>
                    <a:gd name="T13" fmla="*/ 63 h 63"/>
                    <a:gd name="T14" fmla="*/ 10 w 35"/>
                    <a:gd name="T15" fmla="*/ 61 h 63"/>
                    <a:gd name="T16" fmla="*/ 29 w 35"/>
                    <a:gd name="T17" fmla="*/ 39 h 63"/>
                    <a:gd name="T18" fmla="*/ 33 w 35"/>
                    <a:gd name="T19" fmla="*/ 34 h 63"/>
                    <a:gd name="T20" fmla="*/ 35 w 35"/>
                    <a:gd name="T21" fmla="*/ 29 h 63"/>
                    <a:gd name="T22" fmla="*/ 35 w 35"/>
                    <a:gd name="T23" fmla="*/ 6 h 63"/>
                    <a:gd name="T24" fmla="*/ 30 w 35"/>
                    <a:gd name="T25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" h="63">
                      <a:moveTo>
                        <a:pt x="30" y="0"/>
                      </a:moveTo>
                      <a:cubicBezTo>
                        <a:pt x="30" y="0"/>
                        <a:pt x="29" y="0"/>
                        <a:pt x="29" y="0"/>
                      </a:cubicBezTo>
                      <a:cubicBezTo>
                        <a:pt x="26" y="1"/>
                        <a:pt x="24" y="3"/>
                        <a:pt x="24" y="6"/>
                      </a:cubicBezTo>
                      <a:cubicBezTo>
                        <a:pt x="24" y="27"/>
                        <a:pt x="24" y="27"/>
                        <a:pt x="24" y="27"/>
                      </a:cubicBezTo>
                      <a:cubicBezTo>
                        <a:pt x="2" y="54"/>
                        <a:pt x="2" y="54"/>
                        <a:pt x="2" y="54"/>
                      </a:cubicBezTo>
                      <a:cubicBezTo>
                        <a:pt x="0" y="56"/>
                        <a:pt x="0" y="59"/>
                        <a:pt x="3" y="61"/>
                      </a:cubicBezTo>
                      <a:cubicBezTo>
                        <a:pt x="4" y="62"/>
                        <a:pt x="5" y="63"/>
                        <a:pt x="6" y="63"/>
                      </a:cubicBezTo>
                      <a:cubicBezTo>
                        <a:pt x="8" y="63"/>
                        <a:pt x="9" y="62"/>
                        <a:pt x="10" y="61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35" y="33"/>
                        <a:pt x="35" y="31"/>
                        <a:pt x="35" y="29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3"/>
                        <a:pt x="33" y="0"/>
                        <a:pt x="3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Freeform 84"/>
                <p:cNvSpPr/>
                <p:nvPr/>
              </p:nvSpPr>
              <p:spPr bwMode="auto">
                <a:xfrm>
                  <a:off x="6323014" y="4870451"/>
                  <a:ext cx="184150" cy="185738"/>
                </a:xfrm>
                <a:custGeom>
                  <a:avLst/>
                  <a:gdLst>
                    <a:gd name="T0" fmla="*/ 11 w 49"/>
                    <a:gd name="T1" fmla="*/ 11 h 49"/>
                    <a:gd name="T2" fmla="*/ 7 w 49"/>
                    <a:gd name="T3" fmla="*/ 46 h 49"/>
                    <a:gd name="T4" fmla="*/ 14 w 49"/>
                    <a:gd name="T5" fmla="*/ 47 h 49"/>
                    <a:gd name="T6" fmla="*/ 46 w 49"/>
                    <a:gd name="T7" fmla="*/ 15 h 49"/>
                    <a:gd name="T8" fmla="*/ 45 w 49"/>
                    <a:gd name="T9" fmla="*/ 7 h 49"/>
                    <a:gd name="T10" fmla="*/ 11 w 49"/>
                    <a:gd name="T11" fmla="*/ 11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49">
                      <a:moveTo>
                        <a:pt x="11" y="11"/>
                      </a:moveTo>
                      <a:cubicBezTo>
                        <a:pt x="1" y="21"/>
                        <a:pt x="0" y="35"/>
                        <a:pt x="7" y="46"/>
                      </a:cubicBezTo>
                      <a:cubicBezTo>
                        <a:pt x="9" y="49"/>
                        <a:pt x="12" y="49"/>
                        <a:pt x="14" y="47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9" y="13"/>
                        <a:pt x="48" y="9"/>
                        <a:pt x="45" y="7"/>
                      </a:cubicBezTo>
                      <a:cubicBezTo>
                        <a:pt x="35" y="0"/>
                        <a:pt x="20" y="2"/>
                        <a:pt x="1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45" name="组合 44" descr="e7d195523061f1c0205959036996ad55c215b892a7aac5c0B9ADEF7896FB48F2EF97163A2DE1401E1875DEDC438B7864AD24CA23553DBBBD975DAF4CAD4A2592689FFB6CEE59FFA55B2702D0E5EE29CDB42EC2C450165D158A3326FD2B1CD0EE3BE2A4CA85CD8F4E97A1A2083D155EA43D5D2550D96CF11EF483C35A902D8602E1FDE216A189CCFE"/>
          <p:cNvGrpSpPr/>
          <p:nvPr/>
        </p:nvGrpSpPr>
        <p:grpSpPr>
          <a:xfrm>
            <a:off x="4562613" y="3574909"/>
            <a:ext cx="1590176" cy="2183100"/>
            <a:chOff x="4562613" y="3574909"/>
            <a:chExt cx="1590176" cy="2183100"/>
          </a:xfrm>
        </p:grpSpPr>
        <p:sp>
          <p:nvSpPr>
            <p:cNvPr id="46" name="矩形 2"/>
            <p:cNvSpPr/>
            <p:nvPr/>
          </p:nvSpPr>
          <p:spPr>
            <a:xfrm rot="17512226">
              <a:off x="4951994" y="3605202"/>
              <a:ext cx="1231087" cy="1170502"/>
            </a:xfrm>
            <a:custGeom>
              <a:avLst/>
              <a:gdLst>
                <a:gd name="connsiteX0" fmla="*/ 0 w 1206853"/>
                <a:gd name="connsiteY0" fmla="*/ 0 h 950438"/>
                <a:gd name="connsiteX1" fmla="*/ 1206853 w 1206853"/>
                <a:gd name="connsiteY1" fmla="*/ 0 h 950438"/>
                <a:gd name="connsiteX2" fmla="*/ 1206853 w 1206853"/>
                <a:gd name="connsiteY2" fmla="*/ 950438 h 950438"/>
                <a:gd name="connsiteX3" fmla="*/ 0 w 1206853"/>
                <a:gd name="connsiteY3" fmla="*/ 950438 h 950438"/>
                <a:gd name="connsiteX4" fmla="*/ 0 w 1206853"/>
                <a:gd name="connsiteY4" fmla="*/ 0 h 950438"/>
                <a:gd name="connsiteX0-1" fmla="*/ 0 w 1206853"/>
                <a:gd name="connsiteY0-2" fmla="*/ 0 h 950438"/>
                <a:gd name="connsiteX1-3" fmla="*/ 1206853 w 1206853"/>
                <a:gd name="connsiteY1-4" fmla="*/ 0 h 950438"/>
                <a:gd name="connsiteX2-5" fmla="*/ 1206853 w 1206853"/>
                <a:gd name="connsiteY2-6" fmla="*/ 950438 h 950438"/>
                <a:gd name="connsiteX3-7" fmla="*/ 0 w 1206853"/>
                <a:gd name="connsiteY3-8" fmla="*/ 950438 h 950438"/>
                <a:gd name="connsiteX4-9" fmla="*/ 0 w 1206853"/>
                <a:gd name="connsiteY4-10" fmla="*/ 0 h 950438"/>
                <a:gd name="connsiteX0-11" fmla="*/ 0 w 1206853"/>
                <a:gd name="connsiteY0-12" fmla="*/ 0 h 950438"/>
                <a:gd name="connsiteX1-13" fmla="*/ 1206853 w 1206853"/>
                <a:gd name="connsiteY1-14" fmla="*/ 0 h 950438"/>
                <a:gd name="connsiteX2-15" fmla="*/ 1206853 w 1206853"/>
                <a:gd name="connsiteY2-16" fmla="*/ 950438 h 950438"/>
                <a:gd name="connsiteX3-17" fmla="*/ 0 w 1206853"/>
                <a:gd name="connsiteY3-18" fmla="*/ 950438 h 950438"/>
                <a:gd name="connsiteX4-19" fmla="*/ 0 w 1206853"/>
                <a:gd name="connsiteY4-20" fmla="*/ 0 h 950438"/>
                <a:gd name="connsiteX0-21" fmla="*/ 0 w 1206853"/>
                <a:gd name="connsiteY0-22" fmla="*/ 0 h 950438"/>
                <a:gd name="connsiteX1-23" fmla="*/ 1206853 w 1206853"/>
                <a:gd name="connsiteY1-24" fmla="*/ 0 h 950438"/>
                <a:gd name="connsiteX2-25" fmla="*/ 1206853 w 1206853"/>
                <a:gd name="connsiteY2-26" fmla="*/ 950438 h 950438"/>
                <a:gd name="connsiteX3-27" fmla="*/ 0 w 1206853"/>
                <a:gd name="connsiteY3-28" fmla="*/ 950438 h 950438"/>
                <a:gd name="connsiteX4-29" fmla="*/ 0 w 1206853"/>
                <a:gd name="connsiteY4-30" fmla="*/ 0 h 950438"/>
                <a:gd name="connsiteX0-31" fmla="*/ 0 w 1206853"/>
                <a:gd name="connsiteY0-32" fmla="*/ 0 h 950438"/>
                <a:gd name="connsiteX1-33" fmla="*/ 1206853 w 1206853"/>
                <a:gd name="connsiteY1-34" fmla="*/ 0 h 950438"/>
                <a:gd name="connsiteX2-35" fmla="*/ 1206853 w 1206853"/>
                <a:gd name="connsiteY2-36" fmla="*/ 950438 h 950438"/>
                <a:gd name="connsiteX3-37" fmla="*/ 0 w 1206853"/>
                <a:gd name="connsiteY3-38" fmla="*/ 950438 h 950438"/>
                <a:gd name="connsiteX4-39" fmla="*/ 0 w 1206853"/>
                <a:gd name="connsiteY4-40" fmla="*/ 0 h 950438"/>
                <a:gd name="connsiteX0-41" fmla="*/ 0 w 1206853"/>
                <a:gd name="connsiteY0-42" fmla="*/ 0 h 1069402"/>
                <a:gd name="connsiteX1-43" fmla="*/ 1206853 w 1206853"/>
                <a:gd name="connsiteY1-44" fmla="*/ 0 h 1069402"/>
                <a:gd name="connsiteX2-45" fmla="*/ 1202898 w 1206853"/>
                <a:gd name="connsiteY2-46" fmla="*/ 1069402 h 1069402"/>
                <a:gd name="connsiteX3-47" fmla="*/ 0 w 1206853"/>
                <a:gd name="connsiteY3-48" fmla="*/ 950438 h 1069402"/>
                <a:gd name="connsiteX4-49" fmla="*/ 0 w 1206853"/>
                <a:gd name="connsiteY4-50" fmla="*/ 0 h 1069402"/>
                <a:gd name="connsiteX0-51" fmla="*/ 0 w 1206853"/>
                <a:gd name="connsiteY0-52" fmla="*/ 0 h 1069402"/>
                <a:gd name="connsiteX1-53" fmla="*/ 1206853 w 1206853"/>
                <a:gd name="connsiteY1-54" fmla="*/ 0 h 1069402"/>
                <a:gd name="connsiteX2-55" fmla="*/ 1202898 w 1206853"/>
                <a:gd name="connsiteY2-56" fmla="*/ 1069402 h 1069402"/>
                <a:gd name="connsiteX3-57" fmla="*/ 0 w 1206853"/>
                <a:gd name="connsiteY3-58" fmla="*/ 950438 h 1069402"/>
                <a:gd name="connsiteX4-59" fmla="*/ 0 w 1206853"/>
                <a:gd name="connsiteY4-60" fmla="*/ 0 h 1069402"/>
                <a:gd name="connsiteX0-61" fmla="*/ 0 w 1206853"/>
                <a:gd name="connsiteY0-62" fmla="*/ 0 h 1069402"/>
                <a:gd name="connsiteX1-63" fmla="*/ 1206853 w 1206853"/>
                <a:gd name="connsiteY1-64" fmla="*/ 0 h 1069402"/>
                <a:gd name="connsiteX2-65" fmla="*/ 1202898 w 1206853"/>
                <a:gd name="connsiteY2-66" fmla="*/ 1069402 h 1069402"/>
                <a:gd name="connsiteX3-67" fmla="*/ 0 w 1206853"/>
                <a:gd name="connsiteY3-68" fmla="*/ 950438 h 1069402"/>
                <a:gd name="connsiteX4-69" fmla="*/ 0 w 1206853"/>
                <a:gd name="connsiteY4-70" fmla="*/ 0 h 1069402"/>
                <a:gd name="connsiteX0-71" fmla="*/ 0 w 1231087"/>
                <a:gd name="connsiteY0-72" fmla="*/ 101100 h 1170502"/>
                <a:gd name="connsiteX1-73" fmla="*/ 1231087 w 1231087"/>
                <a:gd name="connsiteY1-74" fmla="*/ 0 h 1170502"/>
                <a:gd name="connsiteX2-75" fmla="*/ 1202898 w 1231087"/>
                <a:gd name="connsiteY2-76" fmla="*/ 1170502 h 1170502"/>
                <a:gd name="connsiteX3-77" fmla="*/ 0 w 1231087"/>
                <a:gd name="connsiteY3-78" fmla="*/ 1051538 h 1170502"/>
                <a:gd name="connsiteX4-79" fmla="*/ 0 w 1231087"/>
                <a:gd name="connsiteY4-80" fmla="*/ 101100 h 1170502"/>
                <a:gd name="connsiteX0-81" fmla="*/ 0 w 1231087"/>
                <a:gd name="connsiteY0-82" fmla="*/ 101100 h 1170502"/>
                <a:gd name="connsiteX1-83" fmla="*/ 1231087 w 1231087"/>
                <a:gd name="connsiteY1-84" fmla="*/ 0 h 1170502"/>
                <a:gd name="connsiteX2-85" fmla="*/ 1202898 w 1231087"/>
                <a:gd name="connsiteY2-86" fmla="*/ 1170502 h 1170502"/>
                <a:gd name="connsiteX3-87" fmla="*/ 0 w 1231087"/>
                <a:gd name="connsiteY3-88" fmla="*/ 1051538 h 1170502"/>
                <a:gd name="connsiteX4-89" fmla="*/ 0 w 1231087"/>
                <a:gd name="connsiteY4-90" fmla="*/ 101100 h 11705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31087" h="1170502">
                  <a:moveTo>
                    <a:pt x="0" y="101100"/>
                  </a:moveTo>
                  <a:cubicBezTo>
                    <a:pt x="401328" y="388369"/>
                    <a:pt x="1007646" y="344814"/>
                    <a:pt x="1231087" y="0"/>
                  </a:cubicBezTo>
                  <a:cubicBezTo>
                    <a:pt x="1229769" y="356467"/>
                    <a:pt x="1204216" y="814035"/>
                    <a:pt x="1202898" y="1170502"/>
                  </a:cubicBezTo>
                  <a:cubicBezTo>
                    <a:pt x="932650" y="836637"/>
                    <a:pt x="434720" y="777593"/>
                    <a:pt x="0" y="1051538"/>
                  </a:cubicBezTo>
                  <a:lnTo>
                    <a:pt x="0" y="1011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562613" y="4484686"/>
              <a:ext cx="1273323" cy="1273323"/>
              <a:chOff x="4562613" y="4484686"/>
              <a:chExt cx="1273323" cy="1273323"/>
            </a:xfrm>
          </p:grpSpPr>
          <p:sp>
            <p:nvSpPr>
              <p:cNvPr id="48" name="椭圆 47"/>
              <p:cNvSpPr/>
              <p:nvPr/>
            </p:nvSpPr>
            <p:spPr>
              <a:xfrm rot="18888730">
                <a:off x="4562613" y="4484686"/>
                <a:ext cx="1273323" cy="127332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grpSp>
            <p:nvGrpSpPr>
              <p:cNvPr id="49" name="Group 4"/>
              <p:cNvGrpSpPr>
                <a:grpSpLocks noChangeAspect="1"/>
              </p:cNvGrpSpPr>
              <p:nvPr/>
            </p:nvGrpSpPr>
            <p:grpSpPr bwMode="auto">
              <a:xfrm>
                <a:off x="4906230" y="4860236"/>
                <a:ext cx="518937" cy="510141"/>
                <a:chOff x="3722" y="2043"/>
                <a:chExt cx="236" cy="232"/>
              </a:xfrm>
              <a:solidFill>
                <a:srgbClr val="0065B0"/>
              </a:solidFill>
            </p:grpSpPr>
            <p:sp>
              <p:nvSpPr>
                <p:cNvPr id="50" name="Freeform 5"/>
                <p:cNvSpPr>
                  <a:spLocks noEditPoints="1"/>
                </p:cNvSpPr>
                <p:nvPr/>
              </p:nvSpPr>
              <p:spPr bwMode="auto">
                <a:xfrm>
                  <a:off x="3810" y="2089"/>
                  <a:ext cx="14" cy="32"/>
                </a:xfrm>
                <a:custGeom>
                  <a:avLst/>
                  <a:gdLst>
                    <a:gd name="T0" fmla="*/ 4 w 6"/>
                    <a:gd name="T1" fmla="*/ 0 h 13"/>
                    <a:gd name="T2" fmla="*/ 2 w 6"/>
                    <a:gd name="T3" fmla="*/ 0 h 13"/>
                    <a:gd name="T4" fmla="*/ 0 w 6"/>
                    <a:gd name="T5" fmla="*/ 2 h 13"/>
                    <a:gd name="T6" fmla="*/ 0 w 6"/>
                    <a:gd name="T7" fmla="*/ 13 h 13"/>
                    <a:gd name="T8" fmla="*/ 6 w 6"/>
                    <a:gd name="T9" fmla="*/ 13 h 13"/>
                    <a:gd name="T10" fmla="*/ 6 w 6"/>
                    <a:gd name="T11" fmla="*/ 2 h 13"/>
                    <a:gd name="T12" fmla="*/ 4 w 6"/>
                    <a:gd name="T13" fmla="*/ 0 h 13"/>
                    <a:gd name="T14" fmla="*/ 4 w 6"/>
                    <a:gd name="T15" fmla="*/ 0 h 13"/>
                    <a:gd name="T16" fmla="*/ 4 w 6"/>
                    <a:gd name="T1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13">
                      <a:moveTo>
                        <a:pt x="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1"/>
                        <a:pt x="5" y="0"/>
                        <a:pt x="4" y="0"/>
                      </a:cubicBezTo>
                      <a:close/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Freeform 6"/>
                <p:cNvSpPr>
                  <a:spLocks noEditPoints="1"/>
                </p:cNvSpPr>
                <p:nvPr/>
              </p:nvSpPr>
              <p:spPr bwMode="auto">
                <a:xfrm>
                  <a:off x="3853" y="2089"/>
                  <a:ext cx="17" cy="32"/>
                </a:xfrm>
                <a:custGeom>
                  <a:avLst/>
                  <a:gdLst>
                    <a:gd name="T0" fmla="*/ 4 w 7"/>
                    <a:gd name="T1" fmla="*/ 0 h 13"/>
                    <a:gd name="T2" fmla="*/ 3 w 7"/>
                    <a:gd name="T3" fmla="*/ 0 h 13"/>
                    <a:gd name="T4" fmla="*/ 0 w 7"/>
                    <a:gd name="T5" fmla="*/ 2 h 13"/>
                    <a:gd name="T6" fmla="*/ 0 w 7"/>
                    <a:gd name="T7" fmla="*/ 13 h 13"/>
                    <a:gd name="T8" fmla="*/ 7 w 7"/>
                    <a:gd name="T9" fmla="*/ 13 h 13"/>
                    <a:gd name="T10" fmla="*/ 7 w 7"/>
                    <a:gd name="T11" fmla="*/ 2 h 13"/>
                    <a:gd name="T12" fmla="*/ 4 w 7"/>
                    <a:gd name="T13" fmla="*/ 0 h 13"/>
                    <a:gd name="T14" fmla="*/ 4 w 7"/>
                    <a:gd name="T15" fmla="*/ 0 h 13"/>
                    <a:gd name="T16" fmla="*/ 4 w 7"/>
                    <a:gd name="T1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3">
                      <a:moveTo>
                        <a:pt x="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7" y="1"/>
                        <a:pt x="6" y="0"/>
                        <a:pt x="4" y="0"/>
                      </a:cubicBezTo>
                      <a:close/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Freeform 7"/>
                <p:cNvSpPr>
                  <a:spLocks noEditPoints="1"/>
                </p:cNvSpPr>
                <p:nvPr/>
              </p:nvSpPr>
              <p:spPr bwMode="auto">
                <a:xfrm>
                  <a:off x="3722" y="2043"/>
                  <a:ext cx="236" cy="232"/>
                </a:xfrm>
                <a:custGeom>
                  <a:avLst/>
                  <a:gdLst>
                    <a:gd name="T0" fmla="*/ 48 w 97"/>
                    <a:gd name="T1" fmla="*/ 0 h 95"/>
                    <a:gd name="T2" fmla="*/ 0 w 97"/>
                    <a:gd name="T3" fmla="*/ 49 h 95"/>
                    <a:gd name="T4" fmla="*/ 14 w 97"/>
                    <a:gd name="T5" fmla="*/ 83 h 95"/>
                    <a:gd name="T6" fmla="*/ 33 w 97"/>
                    <a:gd name="T7" fmla="*/ 95 h 95"/>
                    <a:gd name="T8" fmla="*/ 35 w 97"/>
                    <a:gd name="T9" fmla="*/ 95 h 95"/>
                    <a:gd name="T10" fmla="*/ 39 w 97"/>
                    <a:gd name="T11" fmla="*/ 92 h 95"/>
                    <a:gd name="T12" fmla="*/ 36 w 97"/>
                    <a:gd name="T13" fmla="*/ 86 h 95"/>
                    <a:gd name="T14" fmla="*/ 20 w 97"/>
                    <a:gd name="T15" fmla="*/ 76 h 95"/>
                    <a:gd name="T16" fmla="*/ 9 w 97"/>
                    <a:gd name="T17" fmla="*/ 49 h 95"/>
                    <a:gd name="T18" fmla="*/ 48 w 97"/>
                    <a:gd name="T19" fmla="*/ 9 h 95"/>
                    <a:gd name="T20" fmla="*/ 87 w 97"/>
                    <a:gd name="T21" fmla="*/ 49 h 95"/>
                    <a:gd name="T22" fmla="*/ 76 w 97"/>
                    <a:gd name="T23" fmla="*/ 76 h 95"/>
                    <a:gd name="T24" fmla="*/ 62 w 97"/>
                    <a:gd name="T25" fmla="*/ 84 h 95"/>
                    <a:gd name="T26" fmla="*/ 57 w 97"/>
                    <a:gd name="T27" fmla="*/ 82 h 95"/>
                    <a:gd name="T28" fmla="*/ 53 w 97"/>
                    <a:gd name="T29" fmla="*/ 65 h 95"/>
                    <a:gd name="T30" fmla="*/ 67 w 97"/>
                    <a:gd name="T31" fmla="*/ 50 h 95"/>
                    <a:gd name="T32" fmla="*/ 67 w 97"/>
                    <a:gd name="T33" fmla="*/ 35 h 95"/>
                    <a:gd name="T34" fmla="*/ 29 w 97"/>
                    <a:gd name="T35" fmla="*/ 35 h 95"/>
                    <a:gd name="T36" fmla="*/ 29 w 97"/>
                    <a:gd name="T37" fmla="*/ 50 h 95"/>
                    <a:gd name="T38" fmla="*/ 43 w 97"/>
                    <a:gd name="T39" fmla="*/ 65 h 95"/>
                    <a:gd name="T40" fmla="*/ 50 w 97"/>
                    <a:gd name="T41" fmla="*/ 88 h 95"/>
                    <a:gd name="T42" fmla="*/ 62 w 97"/>
                    <a:gd name="T43" fmla="*/ 93 h 95"/>
                    <a:gd name="T44" fmla="*/ 82 w 97"/>
                    <a:gd name="T45" fmla="*/ 83 h 95"/>
                    <a:gd name="T46" fmla="*/ 83 w 97"/>
                    <a:gd name="T47" fmla="*/ 83 h 95"/>
                    <a:gd name="T48" fmla="*/ 97 w 97"/>
                    <a:gd name="T49" fmla="*/ 49 h 95"/>
                    <a:gd name="T50" fmla="*/ 48 w 97"/>
                    <a:gd name="T51" fmla="*/ 0 h 95"/>
                    <a:gd name="T52" fmla="*/ 48 w 97"/>
                    <a:gd name="T53" fmla="*/ 0 h 95"/>
                    <a:gd name="T54" fmla="*/ 48 w 97"/>
                    <a:gd name="T55" fmla="*/ 0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7" h="95">
                      <a:moveTo>
                        <a:pt x="48" y="0"/>
                      </a:moveTo>
                      <a:cubicBezTo>
                        <a:pt x="21" y="0"/>
                        <a:pt x="0" y="22"/>
                        <a:pt x="0" y="49"/>
                      </a:cubicBezTo>
                      <a:cubicBezTo>
                        <a:pt x="0" y="61"/>
                        <a:pt x="5" y="74"/>
                        <a:pt x="14" y="83"/>
                      </a:cubicBezTo>
                      <a:cubicBezTo>
                        <a:pt x="19" y="88"/>
                        <a:pt x="26" y="92"/>
                        <a:pt x="33" y="95"/>
                      </a:cubicBezTo>
                      <a:cubicBezTo>
                        <a:pt x="34" y="95"/>
                        <a:pt x="34" y="95"/>
                        <a:pt x="35" y="95"/>
                      </a:cubicBezTo>
                      <a:cubicBezTo>
                        <a:pt x="37" y="95"/>
                        <a:pt x="38" y="94"/>
                        <a:pt x="39" y="92"/>
                      </a:cubicBezTo>
                      <a:cubicBezTo>
                        <a:pt x="40" y="89"/>
                        <a:pt x="39" y="87"/>
                        <a:pt x="36" y="86"/>
                      </a:cubicBezTo>
                      <a:cubicBezTo>
                        <a:pt x="30" y="84"/>
                        <a:pt x="25" y="81"/>
                        <a:pt x="20" y="76"/>
                      </a:cubicBezTo>
                      <a:cubicBezTo>
                        <a:pt x="13" y="69"/>
                        <a:pt x="9" y="59"/>
                        <a:pt x="9" y="49"/>
                      </a:cubicBezTo>
                      <a:cubicBezTo>
                        <a:pt x="9" y="27"/>
                        <a:pt x="27" y="9"/>
                        <a:pt x="48" y="9"/>
                      </a:cubicBezTo>
                      <a:cubicBezTo>
                        <a:pt x="70" y="9"/>
                        <a:pt x="87" y="27"/>
                        <a:pt x="87" y="49"/>
                      </a:cubicBezTo>
                      <a:cubicBezTo>
                        <a:pt x="87" y="59"/>
                        <a:pt x="83" y="69"/>
                        <a:pt x="76" y="76"/>
                      </a:cubicBezTo>
                      <a:cubicBezTo>
                        <a:pt x="73" y="79"/>
                        <a:pt x="66" y="84"/>
                        <a:pt x="62" y="84"/>
                      </a:cubicBezTo>
                      <a:cubicBezTo>
                        <a:pt x="60" y="84"/>
                        <a:pt x="58" y="83"/>
                        <a:pt x="57" y="82"/>
                      </a:cubicBezTo>
                      <a:cubicBezTo>
                        <a:pt x="53" y="78"/>
                        <a:pt x="53" y="70"/>
                        <a:pt x="53" y="65"/>
                      </a:cubicBezTo>
                      <a:cubicBezTo>
                        <a:pt x="61" y="65"/>
                        <a:pt x="67" y="58"/>
                        <a:pt x="67" y="50"/>
                      </a:cubicBezTo>
                      <a:cubicBezTo>
                        <a:pt x="67" y="35"/>
                        <a:pt x="67" y="35"/>
                        <a:pt x="67" y="35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29" y="50"/>
                        <a:pt x="29" y="50"/>
                        <a:pt x="29" y="50"/>
                      </a:cubicBezTo>
                      <a:cubicBezTo>
                        <a:pt x="29" y="58"/>
                        <a:pt x="35" y="65"/>
                        <a:pt x="43" y="65"/>
                      </a:cubicBezTo>
                      <a:cubicBezTo>
                        <a:pt x="43" y="71"/>
                        <a:pt x="44" y="82"/>
                        <a:pt x="50" y="88"/>
                      </a:cubicBezTo>
                      <a:cubicBezTo>
                        <a:pt x="53" y="91"/>
                        <a:pt x="57" y="93"/>
                        <a:pt x="62" y="93"/>
                      </a:cubicBezTo>
                      <a:cubicBezTo>
                        <a:pt x="71" y="93"/>
                        <a:pt x="81" y="84"/>
                        <a:pt x="82" y="83"/>
                      </a:cubicBezTo>
                      <a:cubicBezTo>
                        <a:pt x="83" y="83"/>
                        <a:pt x="83" y="83"/>
                        <a:pt x="83" y="83"/>
                      </a:cubicBezTo>
                      <a:cubicBezTo>
                        <a:pt x="92" y="74"/>
                        <a:pt x="97" y="62"/>
                        <a:pt x="97" y="49"/>
                      </a:cubicBezTo>
                      <a:cubicBezTo>
                        <a:pt x="97" y="22"/>
                        <a:pt x="75" y="0"/>
                        <a:pt x="48" y="0"/>
                      </a:cubicBezTo>
                      <a:close/>
                      <a:moveTo>
                        <a:pt x="48" y="0"/>
                      </a:moveTo>
                      <a:cubicBezTo>
                        <a:pt x="48" y="0"/>
                        <a:pt x="48" y="0"/>
                        <a:pt x="48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微软雅黑 Light" panose="020B0502040204020203" charset="-122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sp>
        <p:nvSpPr>
          <p:cNvPr id="54" name="椭圆 53"/>
          <p:cNvSpPr/>
          <p:nvPr/>
        </p:nvSpPr>
        <p:spPr>
          <a:xfrm>
            <a:off x="5050562" y="1806341"/>
            <a:ext cx="2093722" cy="2093722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8340" y="2579370"/>
            <a:ext cx="32753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00000"/>
              </a:lnSpc>
              <a:buClr>
                <a:srgbClr val="FF0000"/>
              </a:buClr>
              <a:buFont typeface="Wingdings" panose="05000000000000000000" charset="0"/>
              <a:buChar char="Ø"/>
            </a:pPr>
            <a:r>
              <a:rPr lang="en-US" sz="2000">
                <a:latin typeface="Lucida Sans Unicode" panose="020B0602030504020204" charset="0"/>
                <a:ea typeface="宋体" panose="02010600030101010101" pitchFamily="2" charset="-122"/>
                <a:sym typeface="+mn-ea"/>
              </a:rPr>
              <a:t>Not all website layouts are created equal</a:t>
            </a:r>
            <a:endParaRPr lang="en-US" altLang="en-US" sz="2000">
              <a:latin typeface="Lucida Sans Unicode" panose="020B06020305040202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70735" y="5417185"/>
            <a:ext cx="28352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Clr>
                <a:srgbClr val="FF0000"/>
              </a:buClr>
              <a:buFont typeface="Wingdings" panose="05000000000000000000" charset="0"/>
              <a:buChar char="Ø"/>
            </a:pPr>
            <a:r>
              <a:rPr lang="en-US" sz="2000">
                <a:latin typeface="Lucida Sans Unicode" panose="020B0602030504020204" charset="0"/>
                <a:ea typeface="宋体" panose="02010600030101010101" pitchFamily="2" charset="-122"/>
                <a:sym typeface="+mn-ea"/>
              </a:rPr>
              <a:t>monetize your traffic primarily</a:t>
            </a:r>
            <a:endParaRPr lang="en-US" altLang="en-US" sz="2000">
              <a:latin typeface="Lucida Sans Unicode" panose="020B06020305040202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924800" y="5259070"/>
            <a:ext cx="283527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Clr>
                <a:srgbClr val="FF0000"/>
              </a:buClr>
              <a:buFont typeface="Wingdings" panose="05000000000000000000" charset="0"/>
              <a:buChar char="Ø"/>
            </a:pPr>
            <a:r>
              <a:rPr lang="en-US" sz="2000">
                <a:latin typeface="Lucida Sans Unicode" panose="020B0602030504020204" charset="0"/>
                <a:ea typeface="宋体" panose="02010600030101010101" pitchFamily="2" charset="-122"/>
                <a:sym typeface="+mn-ea"/>
              </a:rPr>
              <a:t>maximize revenue without annoying visitors</a:t>
            </a:r>
            <a:endParaRPr lang="en-US" altLang="en-US" sz="2000">
              <a:latin typeface="Lucida Sans Unicode" panose="020B06020305040202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783320" y="2523490"/>
            <a:ext cx="334835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00000"/>
              </a:lnSpc>
              <a:buClr>
                <a:srgbClr val="FF0000"/>
              </a:buClr>
              <a:buFont typeface="Wingdings" panose="05000000000000000000" charset="0"/>
              <a:buChar char="Ø"/>
            </a:pPr>
            <a:r>
              <a:rPr lang="en-US" sz="2000">
                <a:latin typeface="Lucida Sans Unicode" panose="020B0602030504020204" charset="0"/>
                <a:ea typeface="宋体" panose="02010600030101010101" pitchFamily="2" charset="-122"/>
                <a:sym typeface="+mn-ea"/>
              </a:rPr>
              <a:t>optimize your site setup and immediately boost earnings</a:t>
            </a:r>
            <a:endParaRPr lang="en-US" altLang="en-US" sz="2000">
              <a:latin typeface="Lucida Sans Unicode" panose="020B06020305040202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2"/>
            </p:custDataLst>
          </p:nvPr>
        </p:nvSpPr>
        <p:spPr>
          <a:xfrm>
            <a:off x="709930" y="922020"/>
            <a:ext cx="74447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55600" indent="-342900">
              <a:spcBef>
                <a:spcPts val="1095"/>
              </a:spcBef>
              <a:buClr>
                <a:srgbClr val="C00000"/>
              </a:buClr>
              <a:buSzPct val="79000"/>
              <a:buFont typeface="Wingdings" panose="05000000000000000000"/>
              <a:buChar char=""/>
              <a:tabLst>
                <a:tab pos="355600" algn="l"/>
              </a:tabLst>
            </a:pPr>
            <a:r>
              <a:rPr lang="en-US" altLang="zh-CN" sz="2800" spc="105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What is the goal or purpose of this study</a:t>
            </a:r>
            <a:endParaRPr lang="en-US" altLang="zh-CN" sz="2800" spc="105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6" name="矩形 55"/>
          <p:cNvSpPr/>
          <p:nvPr>
            <p:custDataLst>
              <p:tags r:id="rId3"/>
            </p:custDataLst>
          </p:nvPr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5335826" y="76583"/>
            <a:ext cx="6101666" cy="337185"/>
            <a:chOff x="5335826" y="76583"/>
            <a:chExt cx="6101666" cy="337185"/>
          </a:xfrm>
        </p:grpSpPr>
        <p:sp>
          <p:nvSpPr>
            <p:cNvPr id="58" name="矩形 57"/>
            <p:cNvSpPr/>
            <p:nvPr>
              <p:custDataLst>
                <p:tags r:id="rId4"/>
              </p:custDataLst>
            </p:nvPr>
          </p:nvSpPr>
          <p:spPr>
            <a:xfrm>
              <a:off x="6959521" y="9894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5"/>
              </p:custDataLst>
            </p:nvPr>
          </p:nvSpPr>
          <p:spPr>
            <a:xfrm>
              <a:off x="5335826" y="76583"/>
              <a:ext cx="12871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Background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6"/>
              </p:custDataLst>
            </p:nvPr>
          </p:nvSpPr>
          <p:spPr>
            <a:xfrm>
              <a:off x="7046516" y="76583"/>
              <a:ext cx="12236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Motivation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7"/>
              </p:custDataLst>
            </p:nvPr>
          </p:nvSpPr>
          <p:spPr>
            <a:xfrm>
              <a:off x="8555276" y="76583"/>
              <a:ext cx="15468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Methodology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8"/>
              </p:custDataLst>
            </p:nvPr>
          </p:nvSpPr>
          <p:spPr>
            <a:xfrm>
              <a:off x="10306524" y="76583"/>
              <a:ext cx="11309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Results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77" name="直接连接符 76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0" name="图形 4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6406 -0.04167 L 2.08333E-7 7.40741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20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20193" y="120193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293 -0.12152 L -3.125E-6 -4.07407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606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  <p:from x="120193" y="120193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151 -0.12245 L -1.04167E-6 -3.33333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" y="611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  <p:from x="120193" y="120193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6484 -0.04352 L -2.08333E-7 2.22222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217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  <p:from x="120193" y="120193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6609398" y="2175118"/>
            <a:ext cx="1913392" cy="191339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916012" y="2467476"/>
            <a:ext cx="1300163" cy="1300163"/>
            <a:chOff x="6868837" y="2467476"/>
            <a:chExt cx="1300163" cy="1300163"/>
          </a:xfrm>
        </p:grpSpPr>
        <p:sp>
          <p:nvSpPr>
            <p:cNvPr id="24" name="椭圆 23"/>
            <p:cNvSpPr/>
            <p:nvPr/>
          </p:nvSpPr>
          <p:spPr>
            <a:xfrm>
              <a:off x="6868837" y="2467476"/>
              <a:ext cx="1300163" cy="13001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0" name="图形 49"/>
            <p:cNvPicPr>
              <a:picLocks noChangeAspect="1"/>
            </p:cNvPicPr>
            <p:nvPr/>
          </p:nvPicPr>
          <p:blipFill>
            <a:blip r:embed="rId1" cstate="email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7214643" y="2805011"/>
              <a:ext cx="550429" cy="634015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4023002" y="2467476"/>
            <a:ext cx="1300163" cy="1300163"/>
            <a:chOff x="4023002" y="2467476"/>
            <a:chExt cx="1300163" cy="1300163"/>
          </a:xfrm>
        </p:grpSpPr>
        <p:sp>
          <p:nvSpPr>
            <p:cNvPr id="23" name="椭圆 22"/>
            <p:cNvSpPr/>
            <p:nvPr/>
          </p:nvSpPr>
          <p:spPr>
            <a:xfrm>
              <a:off x="4023002" y="2467476"/>
              <a:ext cx="1300163" cy="1300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1" name="图形 50"/>
            <p:cNvPicPr>
              <a:picLocks noChangeAspect="1"/>
            </p:cNvPicPr>
            <p:nvPr/>
          </p:nvPicPr>
          <p:blipFill>
            <a:blip r:embed="rId3" cstate="email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53995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77167" y="2481733"/>
            <a:ext cx="1300163" cy="1300163"/>
            <a:chOff x="1177167" y="2337355"/>
            <a:chExt cx="1300163" cy="1300163"/>
          </a:xfrm>
        </p:grpSpPr>
        <p:sp>
          <p:nvSpPr>
            <p:cNvPr id="22" name="椭圆 21"/>
            <p:cNvSpPr/>
            <p:nvPr/>
          </p:nvSpPr>
          <p:spPr>
            <a:xfrm>
              <a:off x="1177167" y="2337355"/>
              <a:ext cx="1300163" cy="1300163"/>
            </a:xfrm>
            <a:prstGeom prst="ellipse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2" name="图形 51"/>
            <p:cNvPicPr>
              <a:picLocks noChangeAspect="1"/>
            </p:cNvPicPr>
            <p:nvPr/>
          </p:nvPicPr>
          <p:blipFill>
            <a:blip r:embed="rId5" cstate="email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82804" y="2708834"/>
              <a:ext cx="633116" cy="634015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9714671" y="2467476"/>
            <a:ext cx="1300163" cy="1300163"/>
            <a:chOff x="9714671" y="2467476"/>
            <a:chExt cx="1300163" cy="1300163"/>
          </a:xfrm>
        </p:grpSpPr>
        <p:sp>
          <p:nvSpPr>
            <p:cNvPr id="25" name="椭圆 24"/>
            <p:cNvSpPr/>
            <p:nvPr/>
          </p:nvSpPr>
          <p:spPr>
            <a:xfrm>
              <a:off x="9714671" y="2467476"/>
              <a:ext cx="1300163" cy="130016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53" name="图形 52"/>
            <p:cNvPicPr>
              <a:picLocks noChangeAspect="1"/>
            </p:cNvPicPr>
            <p:nvPr/>
          </p:nvPicPr>
          <p:blipFill>
            <a:blip r:embed="rId3" cstate="email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42056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7796463" y="964934"/>
            <a:ext cx="4049551" cy="873366"/>
            <a:chOff x="7796463" y="964934"/>
            <a:chExt cx="4049551" cy="873366"/>
          </a:xfrm>
        </p:grpSpPr>
        <p:sp>
          <p:nvSpPr>
            <p:cNvPr id="33" name="文本框 32"/>
            <p:cNvSpPr txBox="1"/>
            <p:nvPr/>
          </p:nvSpPr>
          <p:spPr>
            <a:xfrm>
              <a:off x="8405870" y="964934"/>
              <a:ext cx="34401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CONTENT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7796463" y="1838300"/>
              <a:ext cx="360786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0544175" y="1762998"/>
              <a:ext cx="86015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图形 3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0" y="-10804"/>
            <a:ext cx="12196631" cy="2127749"/>
            <a:chOff x="-4632" y="-1"/>
            <a:chExt cx="12196631" cy="2127749"/>
          </a:xfrm>
        </p:grpSpPr>
        <p:sp>
          <p:nvSpPr>
            <p:cNvPr id="40" name="任意多边形: 形状 10"/>
            <p:cNvSpPr/>
            <p:nvPr/>
          </p:nvSpPr>
          <p:spPr>
            <a:xfrm flipV="1">
              <a:off x="0" y="1684"/>
              <a:ext cx="12191999" cy="2126064"/>
            </a:xfrm>
            <a:custGeom>
              <a:avLst/>
              <a:gdLst>
                <a:gd name="connsiteX0" fmla="*/ 0 w 12191999"/>
                <a:gd name="connsiteY0" fmla="*/ 2126064 h 2126064"/>
                <a:gd name="connsiteX1" fmla="*/ 12191999 w 12191999"/>
                <a:gd name="connsiteY1" fmla="*/ 2126064 h 2126064"/>
                <a:gd name="connsiteX2" fmla="*/ 0 w 12191999"/>
                <a:gd name="connsiteY2" fmla="*/ 0 h 212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9" h="2126064">
                  <a:moveTo>
                    <a:pt x="0" y="2126064"/>
                  </a:moveTo>
                  <a:lnTo>
                    <a:pt x="12191999" y="212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6" name="任意多边形: 形状 19"/>
            <p:cNvSpPr/>
            <p:nvPr/>
          </p:nvSpPr>
          <p:spPr>
            <a:xfrm flipV="1">
              <a:off x="-4632" y="-1"/>
              <a:ext cx="845081" cy="695700"/>
            </a:xfrm>
            <a:custGeom>
              <a:avLst/>
              <a:gdLst>
                <a:gd name="connsiteX0" fmla="*/ 0 w 845081"/>
                <a:gd name="connsiteY0" fmla="*/ 695700 h 695700"/>
                <a:gd name="connsiteX1" fmla="*/ 845081 w 845081"/>
                <a:gd name="connsiteY1" fmla="*/ 695700 h 695700"/>
                <a:gd name="connsiteX2" fmla="*/ 0 w 845081"/>
                <a:gd name="connsiteY2" fmla="*/ 0 h 695700"/>
                <a:gd name="connsiteX3" fmla="*/ 0 w 845081"/>
                <a:gd name="connsiteY3" fmla="*/ 695700 h 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081" h="695700">
                  <a:moveTo>
                    <a:pt x="0" y="695700"/>
                  </a:moveTo>
                  <a:lnTo>
                    <a:pt x="845081" y="695700"/>
                  </a:lnTo>
                  <a:lnTo>
                    <a:pt x="0" y="0"/>
                  </a:lnTo>
                  <a:lnTo>
                    <a:pt x="0" y="695700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7" name="任意多边形: 形状 18"/>
            <p:cNvSpPr/>
            <p:nvPr/>
          </p:nvSpPr>
          <p:spPr>
            <a:xfrm flipV="1">
              <a:off x="2569944" y="9621"/>
              <a:ext cx="7642459" cy="1665174"/>
            </a:xfrm>
            <a:custGeom>
              <a:avLst/>
              <a:gdLst>
                <a:gd name="connsiteX0" fmla="*/ 2049597 w 7784426"/>
                <a:gd name="connsiteY0" fmla="*/ 1687299 h 1687299"/>
                <a:gd name="connsiteX1" fmla="*/ 7784426 w 7784426"/>
                <a:gd name="connsiteY1" fmla="*/ 1687299 h 1687299"/>
                <a:gd name="connsiteX2" fmla="*/ 7276089 w 7784426"/>
                <a:gd name="connsiteY2" fmla="*/ 1268818 h 1687299"/>
                <a:gd name="connsiteX3" fmla="*/ 0 w 7784426"/>
                <a:gd name="connsiteY3" fmla="*/ 0 h 1687299"/>
                <a:gd name="connsiteX4" fmla="*/ 2049597 w 7784426"/>
                <a:gd name="connsiteY4" fmla="*/ 1687299 h 16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4426" h="1687299">
                  <a:moveTo>
                    <a:pt x="2049597" y="1687299"/>
                  </a:moveTo>
                  <a:lnTo>
                    <a:pt x="7784426" y="1687299"/>
                  </a:lnTo>
                  <a:lnTo>
                    <a:pt x="7276089" y="1268818"/>
                  </a:lnTo>
                  <a:lnTo>
                    <a:pt x="0" y="0"/>
                  </a:lnTo>
                  <a:lnTo>
                    <a:pt x="2049597" y="1687299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  <p:pic>
        <p:nvPicPr>
          <p:cNvPr id="58" name="图形 3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782" y="354706"/>
            <a:ext cx="2161308" cy="59942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154566" y="4130877"/>
            <a:ext cx="5762554" cy="1730828"/>
            <a:chOff x="3102428" y="3755572"/>
            <a:chExt cx="5762554" cy="1730828"/>
          </a:xfrm>
        </p:grpSpPr>
        <p:cxnSp>
          <p:nvCxnSpPr>
            <p:cNvPr id="8" name="直接连接符 7"/>
            <p:cNvCxnSpPr/>
            <p:nvPr>
              <p:custDataLst>
                <p:tags r:id="rId9"/>
              </p:custDataLst>
            </p:nvPr>
          </p:nvCxnSpPr>
          <p:spPr>
            <a:xfrm>
              <a:off x="3102428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10"/>
              </p:custDataLst>
            </p:nvPr>
          </p:nvCxnSpPr>
          <p:spPr>
            <a:xfrm>
              <a:off x="6019799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11"/>
              </p:custDataLst>
            </p:nvPr>
          </p:nvCxnSpPr>
          <p:spPr>
            <a:xfrm>
              <a:off x="8864982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3452495" y="4428490"/>
            <a:ext cx="2385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Motivation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文本框 11"/>
          <p:cNvSpPr txBox="1"/>
          <p:nvPr>
            <p:custDataLst>
              <p:tags r:id="rId13"/>
            </p:custDataLst>
          </p:nvPr>
        </p:nvSpPr>
        <p:spPr>
          <a:xfrm>
            <a:off x="6344920" y="4428490"/>
            <a:ext cx="23856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Proposed Methodology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文本框 12"/>
          <p:cNvSpPr txBox="1"/>
          <p:nvPr>
            <p:custDataLst>
              <p:tags r:id="rId14"/>
            </p:custDataLst>
          </p:nvPr>
        </p:nvSpPr>
        <p:spPr>
          <a:xfrm>
            <a:off x="9079865" y="4428490"/>
            <a:ext cx="23856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 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Results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" name="文本框 13"/>
          <p:cNvSpPr txBox="1"/>
          <p:nvPr>
            <p:custDataLst>
              <p:tags r:id="rId15"/>
            </p:custDataLst>
          </p:nvPr>
        </p:nvSpPr>
        <p:spPr>
          <a:xfrm>
            <a:off x="570230" y="4428490"/>
            <a:ext cx="2385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Background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ISPRING_PRESENTATION_TITLE" val="蓝色大气简约答辩类PPT模板"/>
  <p:tag name="KSO_WPP_MARK_KEY" val="7f84a014-9334-4999-a567-13322cbd00cc"/>
  <p:tag name="COMMONDATA" val="eyJoZGlkIjoiZWU5Y2UyODQ0NTE4MjBkNDdjOTNiNmFhYzkzMGRhODYifQ==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Calibri Light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6938</Words>
  <Application>WPS 演示</Application>
  <PresentationFormat>宽屏</PresentationFormat>
  <Paragraphs>626</Paragraphs>
  <Slides>45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1" baseType="lpstr">
      <vt:lpstr>Arial</vt:lpstr>
      <vt:lpstr>宋体</vt:lpstr>
      <vt:lpstr>Wingdings</vt:lpstr>
      <vt:lpstr>微软雅黑 Light</vt:lpstr>
      <vt:lpstr>微软雅黑</vt:lpstr>
      <vt:lpstr>Wingdings</vt:lpstr>
      <vt:lpstr>Wingdings</vt:lpstr>
      <vt:lpstr>Lucida Sans Unicode</vt:lpstr>
      <vt:lpstr>Open Sans</vt:lpstr>
      <vt:lpstr>Arial Unicode MS</vt:lpstr>
      <vt:lpstr>Calibri Light</vt:lpstr>
      <vt:lpstr>等线</vt:lpstr>
      <vt:lpstr>楷体</vt:lpstr>
      <vt:lpstr>Segoe UI</vt:lpstr>
      <vt:lpstr>Segoe Print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Discussion and Limitations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蓝色大气简约答辩类PPT模板</dc:title>
  <dc:creator>Windows 用户</dc:creator>
  <cp:lastModifiedBy>WPS_1521873644</cp:lastModifiedBy>
  <cp:revision>76</cp:revision>
  <dcterms:created xsi:type="dcterms:W3CDTF">2018-09-30T02:27:00Z</dcterms:created>
  <dcterms:modified xsi:type="dcterms:W3CDTF">2023-06-11T13:49:42Z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9328B5CEB63B406AACECE206FA658164_13</vt:lpwstr>
  </property>
  <property fmtid="{D5CDD505-2E9C-101B-9397-08002B2CF9AE}" pid="3" name="KSOProductBuildVer">
    <vt:lpwstr>2052-11.1.0.14309</vt:lpwstr>
  </property>
</Properties>
</file>